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7.xml" ContentType="application/vnd.openxmlformats-officedocument.theme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theme/theme8.xml" ContentType="application/vnd.openxmlformats-officedocument.theme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theme/theme9.xml" ContentType="application/vnd.openxmlformats-officedocument.theme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theme/theme10.xml" ContentType="application/vnd.openxmlformats-officedocument.theme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theme/theme11.xml" ContentType="application/vnd.openxmlformats-officedocument.theme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theme/theme12.xml" ContentType="application/vnd.openxmlformats-officedocument.theme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theme/theme13.xml" ContentType="application/vnd.openxmlformats-officedocument.theme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theme/theme14.xml" ContentType="application/vnd.openxmlformats-officedocument.theme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theme/theme15.xml" ContentType="application/vnd.openxmlformats-officedocument.theme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theme/theme16.xml" ContentType="application/vnd.openxmlformats-officedocument.theme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theme/theme17.xml" ContentType="application/vnd.openxmlformats-officedocument.theme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theme/theme18.xml" ContentType="application/vnd.openxmlformats-officedocument.theme+xml"/>
  <Override PartName="/ppt/theme/theme1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63" r:id="rId2"/>
    <p:sldMasterId id="2147483665" r:id="rId3"/>
    <p:sldMasterId id="2147483671" r:id="rId4"/>
    <p:sldMasterId id="2147483672" r:id="rId5"/>
    <p:sldMasterId id="2147483673" r:id="rId6"/>
    <p:sldMasterId id="2147483674" r:id="rId7"/>
    <p:sldMasterId id="2147483675" r:id="rId8"/>
    <p:sldMasterId id="2147483676" r:id="rId9"/>
    <p:sldMasterId id="2147483677" r:id="rId10"/>
    <p:sldMasterId id="2147483678" r:id="rId11"/>
    <p:sldMasterId id="2147483679" r:id="rId12"/>
    <p:sldMasterId id="2147483680" r:id="rId13"/>
    <p:sldMasterId id="2147483681" r:id="rId14"/>
    <p:sldMasterId id="2147483682" r:id="rId15"/>
    <p:sldMasterId id="2147483683" r:id="rId16"/>
    <p:sldMasterId id="2147483684" r:id="rId17"/>
    <p:sldMasterId id="2147484116" r:id="rId18"/>
  </p:sldMasterIdLst>
  <p:notesMasterIdLst>
    <p:notesMasterId r:id="rId60"/>
  </p:notesMasterIdLst>
  <p:sldIdLst>
    <p:sldId id="346" r:id="rId19"/>
    <p:sldId id="400" r:id="rId20"/>
    <p:sldId id="401" r:id="rId21"/>
    <p:sldId id="402" r:id="rId22"/>
    <p:sldId id="403" r:id="rId23"/>
    <p:sldId id="404" r:id="rId24"/>
    <p:sldId id="405" r:id="rId25"/>
    <p:sldId id="406" r:id="rId26"/>
    <p:sldId id="407" r:id="rId27"/>
    <p:sldId id="373" r:id="rId28"/>
    <p:sldId id="304" r:id="rId29"/>
    <p:sldId id="305" r:id="rId30"/>
    <p:sldId id="306" r:id="rId31"/>
    <p:sldId id="307" r:id="rId32"/>
    <p:sldId id="308" r:id="rId33"/>
    <p:sldId id="341" r:id="rId34"/>
    <p:sldId id="339" r:id="rId35"/>
    <p:sldId id="446" r:id="rId36"/>
    <p:sldId id="444" r:id="rId37"/>
    <p:sldId id="445" r:id="rId38"/>
    <p:sldId id="342" r:id="rId39"/>
    <p:sldId id="343" r:id="rId40"/>
    <p:sldId id="344" r:id="rId41"/>
    <p:sldId id="345" r:id="rId42"/>
    <p:sldId id="424" r:id="rId43"/>
    <p:sldId id="425" r:id="rId44"/>
    <p:sldId id="376" r:id="rId45"/>
    <p:sldId id="438" r:id="rId46"/>
    <p:sldId id="439" r:id="rId47"/>
    <p:sldId id="429" r:id="rId48"/>
    <p:sldId id="430" r:id="rId49"/>
    <p:sldId id="431" r:id="rId50"/>
    <p:sldId id="432" r:id="rId51"/>
    <p:sldId id="433" r:id="rId52"/>
    <p:sldId id="434" r:id="rId53"/>
    <p:sldId id="436" r:id="rId54"/>
    <p:sldId id="437" r:id="rId55"/>
    <p:sldId id="441" r:id="rId56"/>
    <p:sldId id="440" r:id="rId57"/>
    <p:sldId id="442" r:id="rId58"/>
    <p:sldId id="443" r:id="rId59"/>
  </p:sldIdLst>
  <p:sldSz cx="13004800" cy="9753600"/>
  <p:notesSz cx="6858000" cy="914400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sz="4200" kern="1200">
        <a:solidFill>
          <a:srgbClr val="FFFFFF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1pPr>
    <a:lvl2pPr marL="457200" algn="ctr" rtl="0" fontAlgn="base">
      <a:spcBef>
        <a:spcPct val="0"/>
      </a:spcBef>
      <a:spcAft>
        <a:spcPct val="0"/>
      </a:spcAft>
      <a:defRPr sz="4200" kern="1200">
        <a:solidFill>
          <a:srgbClr val="FFFFFF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2pPr>
    <a:lvl3pPr marL="914400" algn="ctr" rtl="0" fontAlgn="base">
      <a:spcBef>
        <a:spcPct val="0"/>
      </a:spcBef>
      <a:spcAft>
        <a:spcPct val="0"/>
      </a:spcAft>
      <a:defRPr sz="4200" kern="1200">
        <a:solidFill>
          <a:srgbClr val="FFFFFF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3pPr>
    <a:lvl4pPr marL="1371600" algn="ctr" rtl="0" fontAlgn="base">
      <a:spcBef>
        <a:spcPct val="0"/>
      </a:spcBef>
      <a:spcAft>
        <a:spcPct val="0"/>
      </a:spcAft>
      <a:defRPr sz="4200" kern="1200">
        <a:solidFill>
          <a:srgbClr val="FFFFFF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4pPr>
    <a:lvl5pPr marL="1828800" algn="ctr" rtl="0" fontAlgn="base">
      <a:spcBef>
        <a:spcPct val="0"/>
      </a:spcBef>
      <a:spcAft>
        <a:spcPct val="0"/>
      </a:spcAft>
      <a:defRPr sz="4200" kern="1200">
        <a:solidFill>
          <a:srgbClr val="FFFFFF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5pPr>
    <a:lvl6pPr marL="2286000" algn="l" defTabSz="457200" rtl="0" eaLnBrk="1" latinLnBrk="0" hangingPunct="1">
      <a:defRPr sz="4200" kern="1200">
        <a:solidFill>
          <a:srgbClr val="FFFFFF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6pPr>
    <a:lvl7pPr marL="2743200" algn="l" defTabSz="457200" rtl="0" eaLnBrk="1" latinLnBrk="0" hangingPunct="1">
      <a:defRPr sz="4200" kern="1200">
        <a:solidFill>
          <a:srgbClr val="FFFFFF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7pPr>
    <a:lvl8pPr marL="3200400" algn="l" defTabSz="457200" rtl="0" eaLnBrk="1" latinLnBrk="0" hangingPunct="1">
      <a:defRPr sz="4200" kern="1200">
        <a:solidFill>
          <a:srgbClr val="FFFFFF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8pPr>
    <a:lvl9pPr marL="3657600" algn="l" defTabSz="457200" rtl="0" eaLnBrk="1" latinLnBrk="0" hangingPunct="1">
      <a:defRPr sz="4200" kern="1200">
        <a:solidFill>
          <a:srgbClr val="FFFFFF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3072">
          <p15:clr>
            <a:srgbClr val="A4A3A4"/>
          </p15:clr>
        </p15:guide>
        <p15:guide id="2" pos="409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8000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843"/>
    <p:restoredTop sz="94733"/>
  </p:normalViewPr>
  <p:slideViewPr>
    <p:cSldViewPr>
      <p:cViewPr varScale="1">
        <p:scale>
          <a:sx n="82" d="100"/>
          <a:sy n="82" d="100"/>
        </p:scale>
        <p:origin x="384" y="184"/>
      </p:cViewPr>
      <p:guideLst>
        <p:guide orient="horz" pos="3072"/>
        <p:guide pos="4096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748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3.xml"/><Relationship Id="rId18" Type="http://schemas.openxmlformats.org/officeDocument/2006/relationships/slideMaster" Target="slideMasters/slideMaster18.xml"/><Relationship Id="rId26" Type="http://schemas.openxmlformats.org/officeDocument/2006/relationships/slide" Target="slides/slide8.xml"/><Relationship Id="rId39" Type="http://schemas.openxmlformats.org/officeDocument/2006/relationships/slide" Target="slides/slide21.xml"/><Relationship Id="rId21" Type="http://schemas.openxmlformats.org/officeDocument/2006/relationships/slide" Target="slides/slide3.xml"/><Relationship Id="rId34" Type="http://schemas.openxmlformats.org/officeDocument/2006/relationships/slide" Target="slides/slide16.xml"/><Relationship Id="rId42" Type="http://schemas.openxmlformats.org/officeDocument/2006/relationships/slide" Target="slides/slide24.xml"/><Relationship Id="rId47" Type="http://schemas.openxmlformats.org/officeDocument/2006/relationships/slide" Target="slides/slide29.xml"/><Relationship Id="rId50" Type="http://schemas.openxmlformats.org/officeDocument/2006/relationships/slide" Target="slides/slide32.xml"/><Relationship Id="rId55" Type="http://schemas.openxmlformats.org/officeDocument/2006/relationships/slide" Target="slides/slide37.xml"/><Relationship Id="rId63" Type="http://schemas.openxmlformats.org/officeDocument/2006/relationships/theme" Target="theme/theme1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Master" Target="slideMasters/slideMaster16.xml"/><Relationship Id="rId29" Type="http://schemas.openxmlformats.org/officeDocument/2006/relationships/slide" Target="slides/slide11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6.xml"/><Relationship Id="rId32" Type="http://schemas.openxmlformats.org/officeDocument/2006/relationships/slide" Target="slides/slide14.xml"/><Relationship Id="rId37" Type="http://schemas.openxmlformats.org/officeDocument/2006/relationships/slide" Target="slides/slide19.xml"/><Relationship Id="rId40" Type="http://schemas.openxmlformats.org/officeDocument/2006/relationships/slide" Target="slides/slide22.xml"/><Relationship Id="rId45" Type="http://schemas.openxmlformats.org/officeDocument/2006/relationships/slide" Target="slides/slide27.xml"/><Relationship Id="rId53" Type="http://schemas.openxmlformats.org/officeDocument/2006/relationships/slide" Target="slides/slide35.xml"/><Relationship Id="rId58" Type="http://schemas.openxmlformats.org/officeDocument/2006/relationships/slide" Target="slides/slide40.xml"/><Relationship Id="rId5" Type="http://schemas.openxmlformats.org/officeDocument/2006/relationships/slideMaster" Target="slideMasters/slideMaster5.xml"/><Relationship Id="rId61" Type="http://schemas.openxmlformats.org/officeDocument/2006/relationships/presProps" Target="presProps.xml"/><Relationship Id="rId19" Type="http://schemas.openxmlformats.org/officeDocument/2006/relationships/slide" Target="slides/slide1.xml"/><Relationship Id="rId14" Type="http://schemas.openxmlformats.org/officeDocument/2006/relationships/slideMaster" Target="slideMasters/slideMaster14.xml"/><Relationship Id="rId22" Type="http://schemas.openxmlformats.org/officeDocument/2006/relationships/slide" Target="slides/slide4.xml"/><Relationship Id="rId27" Type="http://schemas.openxmlformats.org/officeDocument/2006/relationships/slide" Target="slides/slide9.xml"/><Relationship Id="rId30" Type="http://schemas.openxmlformats.org/officeDocument/2006/relationships/slide" Target="slides/slide12.xml"/><Relationship Id="rId35" Type="http://schemas.openxmlformats.org/officeDocument/2006/relationships/slide" Target="slides/slide17.xml"/><Relationship Id="rId43" Type="http://schemas.openxmlformats.org/officeDocument/2006/relationships/slide" Target="slides/slide25.xml"/><Relationship Id="rId48" Type="http://schemas.openxmlformats.org/officeDocument/2006/relationships/slide" Target="slides/slide30.xml"/><Relationship Id="rId56" Type="http://schemas.openxmlformats.org/officeDocument/2006/relationships/slide" Target="slides/slide38.xml"/><Relationship Id="rId64" Type="http://schemas.openxmlformats.org/officeDocument/2006/relationships/tableStyles" Target="tableStyles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33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25" Type="http://schemas.openxmlformats.org/officeDocument/2006/relationships/slide" Target="slides/slide7.xml"/><Relationship Id="rId33" Type="http://schemas.openxmlformats.org/officeDocument/2006/relationships/slide" Target="slides/slide15.xml"/><Relationship Id="rId38" Type="http://schemas.openxmlformats.org/officeDocument/2006/relationships/slide" Target="slides/slide20.xml"/><Relationship Id="rId46" Type="http://schemas.openxmlformats.org/officeDocument/2006/relationships/slide" Target="slides/slide28.xml"/><Relationship Id="rId59" Type="http://schemas.openxmlformats.org/officeDocument/2006/relationships/slide" Target="slides/slide41.xml"/><Relationship Id="rId20" Type="http://schemas.openxmlformats.org/officeDocument/2006/relationships/slide" Target="slides/slide2.xml"/><Relationship Id="rId41" Type="http://schemas.openxmlformats.org/officeDocument/2006/relationships/slide" Target="slides/slide23.xml"/><Relationship Id="rId54" Type="http://schemas.openxmlformats.org/officeDocument/2006/relationships/slide" Target="slides/slide36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Master" Target="slideMasters/slideMaster15.xml"/><Relationship Id="rId23" Type="http://schemas.openxmlformats.org/officeDocument/2006/relationships/slide" Target="slides/slide5.xml"/><Relationship Id="rId28" Type="http://schemas.openxmlformats.org/officeDocument/2006/relationships/slide" Target="slides/slide10.xml"/><Relationship Id="rId36" Type="http://schemas.openxmlformats.org/officeDocument/2006/relationships/slide" Target="slides/slide18.xml"/><Relationship Id="rId49" Type="http://schemas.openxmlformats.org/officeDocument/2006/relationships/slide" Target="slides/slide31.xml"/><Relationship Id="rId57" Type="http://schemas.openxmlformats.org/officeDocument/2006/relationships/slide" Target="slides/slide39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13.xml"/><Relationship Id="rId44" Type="http://schemas.openxmlformats.org/officeDocument/2006/relationships/slide" Target="slides/slide26.xml"/><Relationship Id="rId52" Type="http://schemas.openxmlformats.org/officeDocument/2006/relationships/slide" Target="slides/slide34.xml"/><Relationship Id="rId60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Rectangle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="" xmlns:a14="http://schemas.microsoft.com/office/drawing/2010/main" val="1"/>
            </a:ext>
          </a:extLst>
        </p:spPr>
      </p:sp>
      <p:sp>
        <p:nvSpPr>
          <p:cNvPr id="41986" name="Rectangle 2"/>
          <p:cNvSpPr>
            <a:spLocks noGrp="1" noChangeArrowheads="1"/>
          </p:cNvSpPr>
          <p:nvPr>
            <p:ph type="body" sz="quarter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="" xmlns:a14="http://schemas.microsoft.com/office/drawing/2010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3828001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Optima"/>
        <a:ea typeface="ＭＳ Ｐゴシック" charset="0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Optima"/>
        <a:ea typeface="ＭＳ Ｐゴシック" charset="0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Optima"/>
        <a:ea typeface="ＭＳ Ｐゴシック" charset="0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Optima"/>
        <a:ea typeface="ＭＳ Ｐゴシック" charset="0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Optima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Note, one alpha, one sigma</a:t>
            </a:r>
          </a:p>
        </p:txBody>
      </p:sp>
    </p:spTree>
    <p:extLst>
      <p:ext uri="{BB962C8B-B14F-4D97-AF65-F5344CB8AC3E}">
        <p14:creationId xmlns:p14="http://schemas.microsoft.com/office/powerpoint/2010/main" val="25196599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12064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 the hearts are Brownian Motion</a:t>
            </a:r>
          </a:p>
        </p:txBody>
      </p:sp>
    </p:spTree>
    <p:extLst>
      <p:ext uri="{BB962C8B-B14F-4D97-AF65-F5344CB8AC3E}">
        <p14:creationId xmlns:p14="http://schemas.microsoft.com/office/powerpoint/2010/main" val="870220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 the scary CI for theta for woody</a:t>
            </a:r>
          </a:p>
        </p:txBody>
      </p:sp>
    </p:spTree>
    <p:extLst>
      <p:ext uri="{BB962C8B-B14F-4D97-AF65-F5344CB8AC3E}">
        <p14:creationId xmlns:p14="http://schemas.microsoft.com/office/powerpoint/2010/main" val="38001095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here's where</a:t>
            </a:r>
            <a:r>
              <a:rPr lang="en-US" baseline="0" dirty="0"/>
              <a:t> we went crazy. Boxes should be small and centered on the dashed lines. These </a:t>
            </a:r>
            <a:r>
              <a:rPr lang="en-US" baseline="0" dirty="0" err="1"/>
              <a:t>sims</a:t>
            </a:r>
            <a:r>
              <a:rPr lang="en-US" baseline="0" dirty="0"/>
              <a:t> had a single regime shift. Note that for some models and trees, even trees with over 500 taxa had trouble estimating parameters </a:t>
            </a:r>
            <a:r>
              <a:rPr lang="en-US" baseline="0" dirty="0" err="1"/>
              <a:t>wel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01095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another issue is scale. Also, note</a:t>
            </a:r>
            <a:r>
              <a:rPr lang="en-US" baseline="0" dirty="0"/>
              <a:t> the units. New version of </a:t>
            </a:r>
            <a:r>
              <a:rPr lang="en-US" baseline="0" dirty="0" err="1"/>
              <a:t>OUwie</a:t>
            </a:r>
            <a:r>
              <a:rPr lang="en-US" baseline="0" dirty="0"/>
              <a:t> on </a:t>
            </a:r>
            <a:r>
              <a:rPr lang="en-US" baseline="0" dirty="0" err="1"/>
              <a:t>github</a:t>
            </a:r>
            <a:r>
              <a:rPr lang="en-US" baseline="0" dirty="0"/>
              <a:t> gives half life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47985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1" name="Rectangle 1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7522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xmlns="" val="1"/>
            </a:ext>
          </a:extLst>
        </p:spPr>
        <p:txBody>
          <a:bodyPr/>
          <a:lstStyle/>
          <a:p>
            <a:r>
              <a:rPr lang="en-US" sz="2200">
                <a:latin typeface="Lucida Grande" charset="0"/>
                <a:cs typeface="Lucida Grande" charset="0"/>
                <a:sym typeface="Lucida Grande" charset="0"/>
              </a:rPr>
              <a:t>Distance from Boston as example</a:t>
            </a:r>
          </a:p>
        </p:txBody>
      </p:sp>
    </p:spTree>
    <p:extLst>
      <p:ext uri="{BB962C8B-B14F-4D97-AF65-F5344CB8AC3E}">
        <p14:creationId xmlns:p14="http://schemas.microsoft.com/office/powerpoint/2010/main" val="9008475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Note: no mention of significance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14795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does </a:t>
            </a:r>
            <a:r>
              <a:rPr lang="en-US" dirty="0" err="1"/>
              <a:t>overfit</a:t>
            </a:r>
            <a:r>
              <a:rPr lang="en-US" dirty="0"/>
              <a:t> mean?</a:t>
            </a:r>
          </a:p>
        </p:txBody>
      </p:sp>
    </p:spTree>
    <p:extLst>
      <p:ext uri="{BB962C8B-B14F-4D97-AF65-F5344CB8AC3E}">
        <p14:creationId xmlns:p14="http://schemas.microsoft.com/office/powerpoint/2010/main" val="10581364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Optima"/>
                <a:cs typeface="Optima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>
                <a:latin typeface="Optima"/>
                <a:cs typeface="Optima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095961666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Optima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0875" y="2276475"/>
            <a:ext cx="11703050" cy="6435725"/>
          </a:xfrm>
          <a:prstGeom prst="rect">
            <a:avLst/>
          </a:prstGeom>
        </p:spPr>
        <p:txBody>
          <a:bodyPr vert="eaVert"/>
          <a:lstStyle>
            <a:lvl1pPr>
              <a:defRPr>
                <a:latin typeface="Optima"/>
              </a:defRPr>
            </a:lvl1pPr>
            <a:lvl2pPr>
              <a:defRPr>
                <a:latin typeface="Optima"/>
              </a:defRPr>
            </a:lvl2pPr>
            <a:lvl3pPr>
              <a:defRPr>
                <a:latin typeface="Optima"/>
              </a:defRPr>
            </a:lvl3pPr>
            <a:lvl4pPr>
              <a:defRPr>
                <a:latin typeface="Optima"/>
              </a:defRPr>
            </a:lvl4pPr>
            <a:lvl5pPr>
              <a:defRPr>
                <a:latin typeface="Optima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22488410"/>
      </p:ext>
    </p:extLst>
  </p:cSld>
  <p:clrMapOvr>
    <a:masterClrMapping/>
  </p:clrMapOvr>
  <p:transition/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>
                <a:latin typeface="Optima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475215959"/>
      </p:ext>
    </p:extLst>
  </p:cSld>
  <p:clrMapOvr>
    <a:masterClrMapping/>
  </p:clrMapOvr>
  <p:transition/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0875" y="2276475"/>
            <a:ext cx="11703050" cy="6435725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Optima"/>
              </a:defRPr>
            </a:lvl1pPr>
            <a:lvl2pPr>
              <a:defRPr>
                <a:latin typeface="Optima"/>
              </a:defRPr>
            </a:lvl2pPr>
            <a:lvl3pPr>
              <a:defRPr>
                <a:latin typeface="Optima"/>
              </a:defRPr>
            </a:lvl3pPr>
            <a:lvl4pPr>
              <a:defRPr>
                <a:latin typeface="Optima"/>
              </a:defRPr>
            </a:lvl4pPr>
            <a:lvl5pPr>
              <a:defRPr>
                <a:latin typeface="Optima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28449809"/>
      </p:ext>
    </p:extLst>
  </p:cSld>
  <p:clrMapOvr>
    <a:masterClrMapping/>
  </p:clrMapOvr>
  <p:transition/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>
                <a:latin typeface="Optima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80985243"/>
      </p:ext>
    </p:extLst>
  </p:cSld>
  <p:clrMapOvr>
    <a:masterClrMapping/>
  </p:clrMapOvr>
  <p:transition/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0875" y="2276475"/>
            <a:ext cx="5775325" cy="6435725"/>
          </a:xfrm>
          <a:prstGeom prst="rect">
            <a:avLst/>
          </a:prstGeom>
        </p:spPr>
        <p:txBody>
          <a:bodyPr vert="horz"/>
          <a:lstStyle>
            <a:lvl1pPr>
              <a:defRPr sz="2800">
                <a:latin typeface="Optima"/>
              </a:defRPr>
            </a:lvl1pPr>
            <a:lvl2pPr>
              <a:defRPr sz="2400">
                <a:latin typeface="Optima"/>
              </a:defRPr>
            </a:lvl2pPr>
            <a:lvl3pPr>
              <a:defRPr sz="2000">
                <a:latin typeface="Optima"/>
              </a:defRPr>
            </a:lvl3pPr>
            <a:lvl4pPr>
              <a:defRPr sz="1800">
                <a:latin typeface="Optima"/>
              </a:defRPr>
            </a:lvl4pPr>
            <a:lvl5pPr>
              <a:defRPr sz="1800">
                <a:latin typeface="Optima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78600" y="2276475"/>
            <a:ext cx="5775325" cy="6435725"/>
          </a:xfrm>
          <a:prstGeom prst="rect">
            <a:avLst/>
          </a:prstGeom>
        </p:spPr>
        <p:txBody>
          <a:bodyPr vert="horz"/>
          <a:lstStyle>
            <a:lvl1pPr>
              <a:defRPr sz="2800">
                <a:latin typeface="Optima"/>
              </a:defRPr>
            </a:lvl1pPr>
            <a:lvl2pPr>
              <a:defRPr sz="2400">
                <a:latin typeface="Optima"/>
              </a:defRPr>
            </a:lvl2pPr>
            <a:lvl3pPr>
              <a:defRPr sz="2000">
                <a:latin typeface="Optima"/>
              </a:defRPr>
            </a:lvl3pPr>
            <a:lvl4pPr>
              <a:defRPr sz="1800">
                <a:latin typeface="Optima"/>
              </a:defRPr>
            </a:lvl4pPr>
            <a:lvl5pPr>
              <a:defRPr sz="1800">
                <a:latin typeface="Optima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83036428"/>
      </p:ext>
    </p:extLst>
  </p:cSld>
  <p:clrMapOvr>
    <a:masterClrMapping/>
  </p:clrMapOvr>
  <p:transition/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>
                <a:latin typeface="Optim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  <a:prstGeom prst="rect">
            <a:avLst/>
          </a:prstGeom>
        </p:spPr>
        <p:txBody>
          <a:bodyPr vert="horz"/>
          <a:lstStyle>
            <a:lvl1pPr>
              <a:defRPr sz="2400">
                <a:latin typeface="Optima"/>
              </a:defRPr>
            </a:lvl1pPr>
            <a:lvl2pPr>
              <a:defRPr sz="2000">
                <a:latin typeface="Optima"/>
              </a:defRPr>
            </a:lvl2pPr>
            <a:lvl3pPr>
              <a:defRPr sz="1800">
                <a:latin typeface="Optima"/>
              </a:defRPr>
            </a:lvl3pPr>
            <a:lvl4pPr>
              <a:defRPr sz="1600">
                <a:latin typeface="Optima"/>
              </a:defRPr>
            </a:lvl4pPr>
            <a:lvl5pPr>
              <a:defRPr sz="1600">
                <a:latin typeface="Optima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>
                <a:latin typeface="Optim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  <a:prstGeom prst="rect">
            <a:avLst/>
          </a:prstGeom>
        </p:spPr>
        <p:txBody>
          <a:bodyPr vert="horz"/>
          <a:lstStyle>
            <a:lvl1pPr>
              <a:defRPr sz="2400">
                <a:latin typeface="Optima"/>
              </a:defRPr>
            </a:lvl1pPr>
            <a:lvl2pPr>
              <a:defRPr sz="2000">
                <a:latin typeface="Optima"/>
              </a:defRPr>
            </a:lvl2pPr>
            <a:lvl3pPr>
              <a:defRPr sz="1800">
                <a:latin typeface="Optima"/>
              </a:defRPr>
            </a:lvl3pPr>
            <a:lvl4pPr>
              <a:defRPr sz="1600">
                <a:latin typeface="Optima"/>
              </a:defRPr>
            </a:lvl4pPr>
            <a:lvl5pPr>
              <a:defRPr sz="1600">
                <a:latin typeface="Optima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96846079"/>
      </p:ext>
    </p:extLst>
  </p:cSld>
  <p:clrMapOvr>
    <a:masterClrMapping/>
  </p:clrMapOvr>
  <p:transition/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35683589"/>
      </p:ext>
    </p:extLst>
  </p:cSld>
  <p:clrMapOvr>
    <a:masterClrMapping/>
  </p:clrMapOvr>
  <p:transition/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79896376"/>
      </p:ext>
    </p:extLst>
  </p:cSld>
  <p:clrMapOvr>
    <a:masterClrMapping/>
  </p:clrMapOvr>
  <p:transition/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  <a:prstGeom prst="rect">
            <a:avLst/>
          </a:prstGeom>
        </p:spPr>
        <p:txBody>
          <a:bodyPr vert="horz"/>
          <a:lstStyle>
            <a:lvl1pPr>
              <a:defRPr sz="3200">
                <a:latin typeface="Optima"/>
              </a:defRPr>
            </a:lvl1pPr>
            <a:lvl2pPr>
              <a:defRPr sz="2800">
                <a:latin typeface="Optima"/>
              </a:defRPr>
            </a:lvl2pPr>
            <a:lvl3pPr>
              <a:defRPr sz="2400">
                <a:latin typeface="Optima"/>
              </a:defRPr>
            </a:lvl3pPr>
            <a:lvl4pPr>
              <a:defRPr sz="2000">
                <a:latin typeface="Optima"/>
              </a:defRPr>
            </a:lvl4pPr>
            <a:lvl5pPr>
              <a:defRPr sz="2000">
                <a:latin typeface="Optima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>
                <a:latin typeface="Optim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39091366"/>
      </p:ext>
    </p:extLst>
  </p:cSld>
  <p:clrMapOvr>
    <a:masterClrMapping/>
  </p:clrMapOvr>
  <p:transition/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>
                <a:latin typeface="Optima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>
                <a:latin typeface="Optim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12433651"/>
      </p:ext>
    </p:extLst>
  </p:cSld>
  <p:clrMapOvr>
    <a:masterClrMapping/>
  </p:clrMapOvr>
  <p:transition/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0875" y="2276475"/>
            <a:ext cx="11703050" cy="6435725"/>
          </a:xfrm>
          <a:prstGeom prst="rect">
            <a:avLst/>
          </a:prstGeom>
        </p:spPr>
        <p:txBody>
          <a:bodyPr vert="eaVert"/>
          <a:lstStyle>
            <a:lvl1pPr>
              <a:defRPr>
                <a:latin typeface="Optima"/>
              </a:defRPr>
            </a:lvl1pPr>
            <a:lvl2pPr>
              <a:defRPr>
                <a:latin typeface="Optima"/>
              </a:defRPr>
            </a:lvl2pPr>
            <a:lvl3pPr>
              <a:defRPr>
                <a:latin typeface="Optima"/>
              </a:defRPr>
            </a:lvl3pPr>
            <a:lvl4pPr>
              <a:defRPr>
                <a:latin typeface="Optima"/>
              </a:defRPr>
            </a:lvl4pPr>
            <a:lvl5pPr>
              <a:defRPr>
                <a:latin typeface="Optima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75535396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28163" y="390525"/>
            <a:ext cx="2925762" cy="8321675"/>
          </a:xfrm>
          <a:prstGeom prst="rect">
            <a:avLst/>
          </a:prstGeom>
        </p:spPr>
        <p:txBody>
          <a:bodyPr vert="eaVert"/>
          <a:lstStyle>
            <a:lvl1pPr>
              <a:defRPr>
                <a:latin typeface="Optima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0875" y="390525"/>
            <a:ext cx="8624888" cy="8321675"/>
          </a:xfrm>
          <a:prstGeom prst="rect">
            <a:avLst/>
          </a:prstGeom>
        </p:spPr>
        <p:txBody>
          <a:bodyPr vert="eaVert"/>
          <a:lstStyle>
            <a:lvl1pPr>
              <a:defRPr>
                <a:latin typeface="Optima"/>
              </a:defRPr>
            </a:lvl1pPr>
            <a:lvl2pPr>
              <a:defRPr>
                <a:latin typeface="Optima"/>
              </a:defRPr>
            </a:lvl2pPr>
            <a:lvl3pPr>
              <a:defRPr>
                <a:latin typeface="Optima"/>
              </a:defRPr>
            </a:lvl3pPr>
            <a:lvl4pPr>
              <a:defRPr>
                <a:latin typeface="Optima"/>
              </a:defRPr>
            </a:lvl4pPr>
            <a:lvl5pPr>
              <a:defRPr>
                <a:latin typeface="Optima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45178462"/>
      </p:ext>
    </p:extLst>
  </p:cSld>
  <p:clrMapOvr>
    <a:masterClrMapping/>
  </p:clrMapOvr>
  <p:transition/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28163" y="254000"/>
            <a:ext cx="2925762" cy="8458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0875" y="254000"/>
            <a:ext cx="8624888" cy="8458200"/>
          </a:xfrm>
          <a:prstGeom prst="rect">
            <a:avLst/>
          </a:prstGeom>
        </p:spPr>
        <p:txBody>
          <a:bodyPr vert="eaVert"/>
          <a:lstStyle>
            <a:lvl1pPr>
              <a:defRPr>
                <a:latin typeface="Optima"/>
              </a:defRPr>
            </a:lvl1pPr>
            <a:lvl2pPr>
              <a:defRPr>
                <a:latin typeface="Optima"/>
              </a:defRPr>
            </a:lvl2pPr>
            <a:lvl3pPr>
              <a:defRPr>
                <a:latin typeface="Optima"/>
              </a:defRPr>
            </a:lvl3pPr>
            <a:lvl4pPr>
              <a:defRPr>
                <a:latin typeface="Optima"/>
              </a:defRPr>
            </a:lvl4pPr>
            <a:lvl5pPr>
              <a:defRPr>
                <a:latin typeface="Optima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53730189"/>
      </p:ext>
    </p:extLst>
  </p:cSld>
  <p:clrMapOvr>
    <a:masterClrMapping/>
  </p:clrMapOvr>
  <p:transition/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31099567"/>
      </p:ext>
    </p:extLst>
  </p:cSld>
  <p:clrMapOvr>
    <a:masterClrMapping/>
  </p:clrMapOvr>
  <p:transition/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64281244"/>
      </p:ext>
    </p:extLst>
  </p:cSld>
  <p:clrMapOvr>
    <a:masterClrMapping/>
  </p:clrMapOvr>
  <p:transition/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07046648"/>
      </p:ext>
    </p:extLst>
  </p:cSld>
  <p:clrMapOvr>
    <a:masterClrMapping/>
  </p:clrMapOvr>
  <p:transition/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70000" y="2768600"/>
            <a:ext cx="5156200" cy="5715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78600" y="2768600"/>
            <a:ext cx="5156200" cy="5715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40599790"/>
      </p:ext>
    </p:extLst>
  </p:cSld>
  <p:clrMapOvr>
    <a:masterClrMapping/>
  </p:clrMapOvr>
  <p:transition/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56555112"/>
      </p:ext>
    </p:extLst>
  </p:cSld>
  <p:clrMapOvr>
    <a:masterClrMapping/>
  </p:clrMapOvr>
  <p:transition/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24542905"/>
      </p:ext>
    </p:extLst>
  </p:cSld>
  <p:clrMapOvr>
    <a:masterClrMapping/>
  </p:clrMapOvr>
  <p:transition/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44531249"/>
      </p:ext>
    </p:extLst>
  </p:cSld>
  <p:clrMapOvr>
    <a:masterClrMapping/>
  </p:clrMapOvr>
  <p:transition/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97184296"/>
      </p:ext>
    </p:extLst>
  </p:cSld>
  <p:clrMapOvr>
    <a:masterClrMapping/>
  </p:clrMapOvr>
  <p:transition/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91553126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Optima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>
                <a:latin typeface="Optima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588565221"/>
      </p:ext>
    </p:extLst>
  </p:cSld>
  <p:clrMapOvr>
    <a:masterClrMapping/>
  </p:clrMapOvr>
  <p:transition/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14196467"/>
      </p:ext>
    </p:extLst>
  </p:cSld>
  <p:clrMapOvr>
    <a:masterClrMapping/>
  </p:clrMapOvr>
  <p:transition/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18600" y="254000"/>
            <a:ext cx="2616200" cy="82296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70000" y="254000"/>
            <a:ext cx="7696200" cy="82296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3382850"/>
      </p:ext>
    </p:extLst>
  </p:cSld>
  <p:clrMapOvr>
    <a:masterClrMapping/>
  </p:clrMapOvr>
  <p:transition/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772046302"/>
      </p:ext>
    </p:extLst>
  </p:cSld>
  <p:clrMapOvr>
    <a:masterClrMapping/>
  </p:clrMapOvr>
  <p:transition/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83118847"/>
      </p:ext>
    </p:extLst>
  </p:cSld>
  <p:clrMapOvr>
    <a:masterClrMapping/>
  </p:clrMapOvr>
  <p:transition/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82697425"/>
      </p:ext>
    </p:extLst>
  </p:cSld>
  <p:clrMapOvr>
    <a:masterClrMapping/>
  </p:clrMapOvr>
  <p:transition/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70000" y="5029200"/>
            <a:ext cx="5156200" cy="11303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78600" y="5029200"/>
            <a:ext cx="5156200" cy="11303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51126149"/>
      </p:ext>
    </p:extLst>
  </p:cSld>
  <p:clrMapOvr>
    <a:masterClrMapping/>
  </p:clrMapOvr>
  <p:transition/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79734950"/>
      </p:ext>
    </p:extLst>
  </p:cSld>
  <p:clrMapOvr>
    <a:masterClrMapping/>
  </p:clrMapOvr>
  <p:transition/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44119896"/>
      </p:ext>
    </p:extLst>
  </p:cSld>
  <p:clrMapOvr>
    <a:masterClrMapping/>
  </p:clrMapOvr>
  <p:transition/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12495305"/>
      </p:ext>
    </p:extLst>
  </p:cSld>
  <p:clrMapOvr>
    <a:masterClrMapping/>
  </p:clrMapOvr>
  <p:transition/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33566711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Optima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0875" y="2276475"/>
            <a:ext cx="11703050" cy="6435725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Optima"/>
              </a:defRPr>
            </a:lvl1pPr>
            <a:lvl2pPr>
              <a:defRPr>
                <a:latin typeface="Optima"/>
              </a:defRPr>
            </a:lvl2pPr>
            <a:lvl3pPr>
              <a:defRPr>
                <a:latin typeface="Optima"/>
              </a:defRPr>
            </a:lvl3pPr>
            <a:lvl4pPr>
              <a:defRPr>
                <a:latin typeface="Optima"/>
              </a:defRPr>
            </a:lvl4pPr>
            <a:lvl5pPr>
              <a:defRPr>
                <a:latin typeface="Optima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52355463"/>
      </p:ext>
    </p:extLst>
  </p:cSld>
  <p:clrMapOvr>
    <a:masterClrMapping/>
  </p:clrMapOvr>
  <p:transition/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44987180"/>
      </p:ext>
    </p:extLst>
  </p:cSld>
  <p:clrMapOvr>
    <a:masterClrMapping/>
  </p:clrMapOvr>
  <p:transition/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27704758"/>
      </p:ext>
    </p:extLst>
  </p:cSld>
  <p:clrMapOvr>
    <a:masterClrMapping/>
  </p:clrMapOvr>
  <p:transition/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18600" y="1638300"/>
            <a:ext cx="2616200" cy="4521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70000" y="1638300"/>
            <a:ext cx="7696200" cy="4521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23215106"/>
      </p:ext>
    </p:extLst>
  </p:cSld>
  <p:clrMapOvr>
    <a:masterClrMapping/>
  </p:clrMapOvr>
  <p:transition/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>
                <a:latin typeface="Optima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102414829"/>
      </p:ext>
    </p:extLst>
  </p:cSld>
  <p:clrMapOvr>
    <a:masterClrMapping/>
  </p:clrMapOvr>
  <p:transition/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0875" y="2276475"/>
            <a:ext cx="11703050" cy="6435725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Optima"/>
              </a:defRPr>
            </a:lvl1pPr>
            <a:lvl2pPr>
              <a:defRPr>
                <a:latin typeface="Optima"/>
              </a:defRPr>
            </a:lvl2pPr>
            <a:lvl3pPr>
              <a:defRPr>
                <a:latin typeface="Optima"/>
              </a:defRPr>
            </a:lvl3pPr>
            <a:lvl4pPr>
              <a:defRPr>
                <a:latin typeface="Optima"/>
              </a:defRPr>
            </a:lvl4pPr>
            <a:lvl5pPr>
              <a:defRPr>
                <a:latin typeface="Optima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27769240"/>
      </p:ext>
    </p:extLst>
  </p:cSld>
  <p:clrMapOvr>
    <a:masterClrMapping/>
  </p:clrMapOvr>
  <p:transition/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>
                <a:latin typeface="Optima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49430165"/>
      </p:ext>
    </p:extLst>
  </p:cSld>
  <p:clrMapOvr>
    <a:masterClrMapping/>
  </p:clrMapOvr>
  <p:transition/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0875" y="2276475"/>
            <a:ext cx="5775325" cy="6435725"/>
          </a:xfrm>
          <a:prstGeom prst="rect">
            <a:avLst/>
          </a:prstGeom>
        </p:spPr>
        <p:txBody>
          <a:bodyPr vert="horz"/>
          <a:lstStyle>
            <a:lvl1pPr>
              <a:defRPr sz="2800">
                <a:latin typeface="Optima"/>
              </a:defRPr>
            </a:lvl1pPr>
            <a:lvl2pPr>
              <a:defRPr sz="2400">
                <a:latin typeface="Optima"/>
              </a:defRPr>
            </a:lvl2pPr>
            <a:lvl3pPr>
              <a:defRPr sz="2000">
                <a:latin typeface="Optima"/>
              </a:defRPr>
            </a:lvl3pPr>
            <a:lvl4pPr>
              <a:defRPr sz="1800">
                <a:latin typeface="Optima"/>
              </a:defRPr>
            </a:lvl4pPr>
            <a:lvl5pPr>
              <a:defRPr sz="1800">
                <a:latin typeface="Optima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78600" y="2276475"/>
            <a:ext cx="5775325" cy="6435725"/>
          </a:xfrm>
          <a:prstGeom prst="rect">
            <a:avLst/>
          </a:prstGeom>
        </p:spPr>
        <p:txBody>
          <a:bodyPr vert="horz"/>
          <a:lstStyle>
            <a:lvl1pPr>
              <a:defRPr sz="2800">
                <a:latin typeface="Optima"/>
              </a:defRPr>
            </a:lvl1pPr>
            <a:lvl2pPr>
              <a:defRPr sz="2400">
                <a:latin typeface="Optima"/>
              </a:defRPr>
            </a:lvl2pPr>
            <a:lvl3pPr>
              <a:defRPr sz="2000">
                <a:latin typeface="Optima"/>
              </a:defRPr>
            </a:lvl3pPr>
            <a:lvl4pPr>
              <a:defRPr sz="1800">
                <a:latin typeface="Optima"/>
              </a:defRPr>
            </a:lvl4pPr>
            <a:lvl5pPr>
              <a:defRPr sz="1800">
                <a:latin typeface="Optima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64473532"/>
      </p:ext>
    </p:extLst>
  </p:cSld>
  <p:clrMapOvr>
    <a:masterClrMapping/>
  </p:clrMapOvr>
  <p:transition/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>
                <a:latin typeface="Optim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  <a:prstGeom prst="rect">
            <a:avLst/>
          </a:prstGeom>
        </p:spPr>
        <p:txBody>
          <a:bodyPr vert="horz"/>
          <a:lstStyle>
            <a:lvl1pPr>
              <a:defRPr sz="2400">
                <a:latin typeface="Optima"/>
              </a:defRPr>
            </a:lvl1pPr>
            <a:lvl2pPr>
              <a:defRPr sz="2000">
                <a:latin typeface="Optima"/>
              </a:defRPr>
            </a:lvl2pPr>
            <a:lvl3pPr>
              <a:defRPr sz="1800">
                <a:latin typeface="Optima"/>
              </a:defRPr>
            </a:lvl3pPr>
            <a:lvl4pPr>
              <a:defRPr sz="1600">
                <a:latin typeface="Optima"/>
              </a:defRPr>
            </a:lvl4pPr>
            <a:lvl5pPr>
              <a:defRPr sz="1600">
                <a:latin typeface="Optima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>
                <a:latin typeface="Optim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  <a:prstGeom prst="rect">
            <a:avLst/>
          </a:prstGeom>
        </p:spPr>
        <p:txBody>
          <a:bodyPr vert="horz"/>
          <a:lstStyle>
            <a:lvl1pPr>
              <a:defRPr sz="2400">
                <a:latin typeface="Optima"/>
              </a:defRPr>
            </a:lvl1pPr>
            <a:lvl2pPr>
              <a:defRPr sz="2000">
                <a:latin typeface="Optima"/>
              </a:defRPr>
            </a:lvl2pPr>
            <a:lvl3pPr>
              <a:defRPr sz="1800">
                <a:latin typeface="Optima"/>
              </a:defRPr>
            </a:lvl3pPr>
            <a:lvl4pPr>
              <a:defRPr sz="1600">
                <a:latin typeface="Optima"/>
              </a:defRPr>
            </a:lvl4pPr>
            <a:lvl5pPr>
              <a:defRPr sz="1600">
                <a:latin typeface="Optima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37051794"/>
      </p:ext>
    </p:extLst>
  </p:cSld>
  <p:clrMapOvr>
    <a:masterClrMapping/>
  </p:clrMapOvr>
  <p:transition/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05978231"/>
      </p:ext>
    </p:extLst>
  </p:cSld>
  <p:clrMapOvr>
    <a:masterClrMapping/>
  </p:clrMapOvr>
  <p:transition/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76681820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>
                <a:latin typeface="Optima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>
                <a:latin typeface="Optima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44891306"/>
      </p:ext>
    </p:extLst>
  </p:cSld>
  <p:clrMapOvr>
    <a:masterClrMapping/>
  </p:clrMapOvr>
  <p:transition/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  <a:prstGeom prst="rect">
            <a:avLst/>
          </a:prstGeom>
        </p:spPr>
        <p:txBody>
          <a:bodyPr vert="horz"/>
          <a:lstStyle>
            <a:lvl1pPr>
              <a:defRPr sz="3200">
                <a:latin typeface="Optima"/>
              </a:defRPr>
            </a:lvl1pPr>
            <a:lvl2pPr>
              <a:defRPr sz="2800">
                <a:latin typeface="Optima"/>
              </a:defRPr>
            </a:lvl2pPr>
            <a:lvl3pPr>
              <a:defRPr sz="2400">
                <a:latin typeface="Optima"/>
              </a:defRPr>
            </a:lvl3pPr>
            <a:lvl4pPr>
              <a:defRPr sz="2000">
                <a:latin typeface="Optima"/>
              </a:defRPr>
            </a:lvl4pPr>
            <a:lvl5pPr>
              <a:defRPr sz="2000">
                <a:latin typeface="Optima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>
                <a:latin typeface="Optim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62532989"/>
      </p:ext>
    </p:extLst>
  </p:cSld>
  <p:clrMapOvr>
    <a:masterClrMapping/>
  </p:clrMapOvr>
  <p:transition/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>
                <a:latin typeface="Optima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>
                <a:latin typeface="Optim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96505121"/>
      </p:ext>
    </p:extLst>
  </p:cSld>
  <p:clrMapOvr>
    <a:masterClrMapping/>
  </p:clrMapOvr>
  <p:transition/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0875" y="2276475"/>
            <a:ext cx="11703050" cy="6435725"/>
          </a:xfrm>
          <a:prstGeom prst="rect">
            <a:avLst/>
          </a:prstGeom>
        </p:spPr>
        <p:txBody>
          <a:bodyPr vert="eaVert"/>
          <a:lstStyle>
            <a:lvl1pPr>
              <a:defRPr>
                <a:latin typeface="Optima"/>
              </a:defRPr>
            </a:lvl1pPr>
            <a:lvl2pPr>
              <a:defRPr>
                <a:latin typeface="Optima"/>
              </a:defRPr>
            </a:lvl2pPr>
            <a:lvl3pPr>
              <a:defRPr>
                <a:latin typeface="Optima"/>
              </a:defRPr>
            </a:lvl3pPr>
            <a:lvl4pPr>
              <a:defRPr>
                <a:latin typeface="Optima"/>
              </a:defRPr>
            </a:lvl4pPr>
            <a:lvl5pPr>
              <a:defRPr>
                <a:latin typeface="Optima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66576236"/>
      </p:ext>
    </p:extLst>
  </p:cSld>
  <p:clrMapOvr>
    <a:masterClrMapping/>
  </p:clrMapOvr>
  <p:transition/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28163" y="2276475"/>
            <a:ext cx="2925762" cy="64357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0875" y="2276475"/>
            <a:ext cx="8624888" cy="6435725"/>
          </a:xfrm>
          <a:prstGeom prst="rect">
            <a:avLst/>
          </a:prstGeom>
        </p:spPr>
        <p:txBody>
          <a:bodyPr vert="eaVert"/>
          <a:lstStyle>
            <a:lvl1pPr>
              <a:defRPr>
                <a:latin typeface="Optima"/>
              </a:defRPr>
            </a:lvl1pPr>
            <a:lvl2pPr>
              <a:defRPr>
                <a:latin typeface="Optima"/>
              </a:defRPr>
            </a:lvl2pPr>
            <a:lvl3pPr>
              <a:defRPr>
                <a:latin typeface="Optima"/>
              </a:defRPr>
            </a:lvl3pPr>
            <a:lvl4pPr>
              <a:defRPr>
                <a:latin typeface="Optima"/>
              </a:defRPr>
            </a:lvl4pPr>
            <a:lvl5pPr>
              <a:defRPr>
                <a:latin typeface="Optima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66420512"/>
      </p:ext>
    </p:extLst>
  </p:cSld>
  <p:clrMapOvr>
    <a:masterClrMapping/>
  </p:clrMapOvr>
  <p:transition/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>
                <a:latin typeface="Optima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964501191"/>
      </p:ext>
    </p:extLst>
  </p:cSld>
  <p:clrMapOvr>
    <a:masterClrMapping/>
  </p:clrMapOvr>
  <p:transition/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0875" y="2276475"/>
            <a:ext cx="11703050" cy="6435725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Optima"/>
              </a:defRPr>
            </a:lvl1pPr>
            <a:lvl2pPr>
              <a:defRPr>
                <a:latin typeface="Optima"/>
              </a:defRPr>
            </a:lvl2pPr>
            <a:lvl3pPr>
              <a:defRPr>
                <a:latin typeface="Optima"/>
              </a:defRPr>
            </a:lvl3pPr>
            <a:lvl4pPr>
              <a:defRPr>
                <a:latin typeface="Optima"/>
              </a:defRPr>
            </a:lvl4pPr>
            <a:lvl5pPr>
              <a:defRPr>
                <a:latin typeface="Optima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78971996"/>
      </p:ext>
    </p:extLst>
  </p:cSld>
  <p:clrMapOvr>
    <a:masterClrMapping/>
  </p:clrMapOvr>
  <p:transition/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>
                <a:latin typeface="Optima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59849655"/>
      </p:ext>
    </p:extLst>
  </p:cSld>
  <p:clrMapOvr>
    <a:masterClrMapping/>
  </p:clrMapOvr>
  <p:transition/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0875" y="2276475"/>
            <a:ext cx="5775325" cy="6435725"/>
          </a:xfrm>
          <a:prstGeom prst="rect">
            <a:avLst/>
          </a:prstGeom>
        </p:spPr>
        <p:txBody>
          <a:bodyPr vert="horz"/>
          <a:lstStyle>
            <a:lvl1pPr>
              <a:defRPr sz="2800">
                <a:latin typeface="Optima"/>
              </a:defRPr>
            </a:lvl1pPr>
            <a:lvl2pPr>
              <a:defRPr sz="2400">
                <a:latin typeface="Optima"/>
              </a:defRPr>
            </a:lvl2pPr>
            <a:lvl3pPr>
              <a:defRPr sz="2000">
                <a:latin typeface="Optima"/>
              </a:defRPr>
            </a:lvl3pPr>
            <a:lvl4pPr>
              <a:defRPr sz="1800">
                <a:latin typeface="Optima"/>
              </a:defRPr>
            </a:lvl4pPr>
            <a:lvl5pPr>
              <a:defRPr sz="1800">
                <a:latin typeface="Optima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78600" y="2276475"/>
            <a:ext cx="5775325" cy="6435725"/>
          </a:xfrm>
          <a:prstGeom prst="rect">
            <a:avLst/>
          </a:prstGeom>
        </p:spPr>
        <p:txBody>
          <a:bodyPr vert="horz"/>
          <a:lstStyle>
            <a:lvl1pPr>
              <a:defRPr sz="2800">
                <a:latin typeface="Optima"/>
              </a:defRPr>
            </a:lvl1pPr>
            <a:lvl2pPr>
              <a:defRPr sz="2400">
                <a:latin typeface="Optima"/>
              </a:defRPr>
            </a:lvl2pPr>
            <a:lvl3pPr>
              <a:defRPr sz="2000">
                <a:latin typeface="Optima"/>
              </a:defRPr>
            </a:lvl3pPr>
            <a:lvl4pPr>
              <a:defRPr sz="1800">
                <a:latin typeface="Optima"/>
              </a:defRPr>
            </a:lvl4pPr>
            <a:lvl5pPr>
              <a:defRPr sz="1800">
                <a:latin typeface="Optima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75948562"/>
      </p:ext>
    </p:extLst>
  </p:cSld>
  <p:clrMapOvr>
    <a:masterClrMapping/>
  </p:clrMapOvr>
  <p:transition/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>
                <a:latin typeface="Optim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  <a:prstGeom prst="rect">
            <a:avLst/>
          </a:prstGeom>
        </p:spPr>
        <p:txBody>
          <a:bodyPr vert="horz"/>
          <a:lstStyle>
            <a:lvl1pPr>
              <a:defRPr sz="2400">
                <a:latin typeface="Optima"/>
              </a:defRPr>
            </a:lvl1pPr>
            <a:lvl2pPr>
              <a:defRPr sz="2000">
                <a:latin typeface="Optima"/>
              </a:defRPr>
            </a:lvl2pPr>
            <a:lvl3pPr>
              <a:defRPr sz="1800">
                <a:latin typeface="Optima"/>
              </a:defRPr>
            </a:lvl3pPr>
            <a:lvl4pPr>
              <a:defRPr sz="1600">
                <a:latin typeface="Optima"/>
              </a:defRPr>
            </a:lvl4pPr>
            <a:lvl5pPr>
              <a:defRPr sz="1600">
                <a:latin typeface="Optima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>
                <a:latin typeface="Optim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  <a:prstGeom prst="rect">
            <a:avLst/>
          </a:prstGeom>
        </p:spPr>
        <p:txBody>
          <a:bodyPr vert="horz"/>
          <a:lstStyle>
            <a:lvl1pPr>
              <a:defRPr sz="2400">
                <a:latin typeface="Optima"/>
              </a:defRPr>
            </a:lvl1pPr>
            <a:lvl2pPr>
              <a:defRPr sz="2000">
                <a:latin typeface="Optima"/>
              </a:defRPr>
            </a:lvl2pPr>
            <a:lvl3pPr>
              <a:defRPr sz="1800">
                <a:latin typeface="Optima"/>
              </a:defRPr>
            </a:lvl3pPr>
            <a:lvl4pPr>
              <a:defRPr sz="1600">
                <a:latin typeface="Optima"/>
              </a:defRPr>
            </a:lvl4pPr>
            <a:lvl5pPr>
              <a:defRPr sz="1600">
                <a:latin typeface="Optima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3012378"/>
      </p:ext>
    </p:extLst>
  </p:cSld>
  <p:clrMapOvr>
    <a:masterClrMapping/>
  </p:clrMapOvr>
  <p:transition/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06037977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Optima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0875" y="2276475"/>
            <a:ext cx="5775325" cy="6435725"/>
          </a:xfrm>
          <a:prstGeom prst="rect">
            <a:avLst/>
          </a:prstGeom>
        </p:spPr>
        <p:txBody>
          <a:bodyPr vert="horz"/>
          <a:lstStyle>
            <a:lvl1pPr>
              <a:defRPr sz="2800">
                <a:latin typeface="Optima"/>
              </a:defRPr>
            </a:lvl1pPr>
            <a:lvl2pPr>
              <a:defRPr sz="2400">
                <a:latin typeface="Optima"/>
              </a:defRPr>
            </a:lvl2pPr>
            <a:lvl3pPr>
              <a:defRPr sz="2000">
                <a:latin typeface="Optima"/>
              </a:defRPr>
            </a:lvl3pPr>
            <a:lvl4pPr>
              <a:defRPr sz="1800">
                <a:latin typeface="Optima"/>
              </a:defRPr>
            </a:lvl4pPr>
            <a:lvl5pPr>
              <a:defRPr sz="1800">
                <a:latin typeface="Optima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78600" y="2276475"/>
            <a:ext cx="5775325" cy="6435725"/>
          </a:xfrm>
          <a:prstGeom prst="rect">
            <a:avLst/>
          </a:prstGeom>
        </p:spPr>
        <p:txBody>
          <a:bodyPr vert="horz"/>
          <a:lstStyle>
            <a:lvl1pPr>
              <a:defRPr sz="2800">
                <a:latin typeface="Optima"/>
              </a:defRPr>
            </a:lvl1pPr>
            <a:lvl2pPr>
              <a:defRPr sz="2400">
                <a:latin typeface="Optima"/>
              </a:defRPr>
            </a:lvl2pPr>
            <a:lvl3pPr>
              <a:defRPr sz="2000">
                <a:latin typeface="Optima"/>
              </a:defRPr>
            </a:lvl3pPr>
            <a:lvl4pPr>
              <a:defRPr sz="1800">
                <a:latin typeface="Optima"/>
              </a:defRPr>
            </a:lvl4pPr>
            <a:lvl5pPr>
              <a:defRPr sz="1800">
                <a:latin typeface="Optima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39711130"/>
      </p:ext>
    </p:extLst>
  </p:cSld>
  <p:clrMapOvr>
    <a:masterClrMapping/>
  </p:clrMapOvr>
  <p:transition/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72158251"/>
      </p:ext>
    </p:extLst>
  </p:cSld>
  <p:clrMapOvr>
    <a:masterClrMapping/>
  </p:clrMapOvr>
  <p:transition/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  <a:prstGeom prst="rect">
            <a:avLst/>
          </a:prstGeom>
        </p:spPr>
        <p:txBody>
          <a:bodyPr vert="horz"/>
          <a:lstStyle>
            <a:lvl1pPr>
              <a:defRPr sz="3200">
                <a:latin typeface="Optima"/>
              </a:defRPr>
            </a:lvl1pPr>
            <a:lvl2pPr>
              <a:defRPr sz="2800">
                <a:latin typeface="Optima"/>
              </a:defRPr>
            </a:lvl2pPr>
            <a:lvl3pPr>
              <a:defRPr sz="2400">
                <a:latin typeface="Optima"/>
              </a:defRPr>
            </a:lvl3pPr>
            <a:lvl4pPr>
              <a:defRPr sz="2000">
                <a:latin typeface="Optima"/>
              </a:defRPr>
            </a:lvl4pPr>
            <a:lvl5pPr>
              <a:defRPr sz="2000">
                <a:latin typeface="Optima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>
                <a:latin typeface="Optim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16273771"/>
      </p:ext>
    </p:extLst>
  </p:cSld>
  <p:clrMapOvr>
    <a:masterClrMapping/>
  </p:clrMapOvr>
  <p:transition/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>
                <a:latin typeface="Optima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>
                <a:latin typeface="Optim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59676101"/>
      </p:ext>
    </p:extLst>
  </p:cSld>
  <p:clrMapOvr>
    <a:masterClrMapping/>
  </p:clrMapOvr>
  <p:transition/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0875" y="2276475"/>
            <a:ext cx="11703050" cy="6435725"/>
          </a:xfrm>
          <a:prstGeom prst="rect">
            <a:avLst/>
          </a:prstGeom>
        </p:spPr>
        <p:txBody>
          <a:bodyPr vert="eaVert"/>
          <a:lstStyle>
            <a:lvl1pPr>
              <a:defRPr>
                <a:latin typeface="Optima"/>
              </a:defRPr>
            </a:lvl1pPr>
            <a:lvl2pPr>
              <a:defRPr>
                <a:latin typeface="Optima"/>
              </a:defRPr>
            </a:lvl2pPr>
            <a:lvl3pPr>
              <a:defRPr>
                <a:latin typeface="Optima"/>
              </a:defRPr>
            </a:lvl3pPr>
            <a:lvl4pPr>
              <a:defRPr>
                <a:latin typeface="Optima"/>
              </a:defRPr>
            </a:lvl4pPr>
            <a:lvl5pPr>
              <a:defRPr>
                <a:latin typeface="Optima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04010503"/>
      </p:ext>
    </p:extLst>
  </p:cSld>
  <p:clrMapOvr>
    <a:masterClrMapping/>
  </p:clrMapOvr>
  <p:transition/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28163" y="2276475"/>
            <a:ext cx="2925762" cy="67913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0875" y="2276475"/>
            <a:ext cx="8624888" cy="6791325"/>
          </a:xfrm>
          <a:prstGeom prst="rect">
            <a:avLst/>
          </a:prstGeom>
        </p:spPr>
        <p:txBody>
          <a:bodyPr vert="eaVert"/>
          <a:lstStyle>
            <a:lvl1pPr>
              <a:defRPr>
                <a:latin typeface="Optima"/>
              </a:defRPr>
            </a:lvl1pPr>
            <a:lvl2pPr>
              <a:defRPr>
                <a:latin typeface="Optima"/>
              </a:defRPr>
            </a:lvl2pPr>
            <a:lvl3pPr>
              <a:defRPr>
                <a:latin typeface="Optima"/>
              </a:defRPr>
            </a:lvl3pPr>
            <a:lvl4pPr>
              <a:defRPr>
                <a:latin typeface="Optima"/>
              </a:defRPr>
            </a:lvl4pPr>
            <a:lvl5pPr>
              <a:defRPr>
                <a:latin typeface="Optima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08613809"/>
      </p:ext>
    </p:extLst>
  </p:cSld>
  <p:clrMapOvr>
    <a:masterClrMapping/>
  </p:clrMapOvr>
  <p:transition/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>
                <a:latin typeface="Optima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628542870"/>
      </p:ext>
    </p:extLst>
  </p:cSld>
  <p:clrMapOvr>
    <a:masterClrMapping/>
  </p:clrMapOvr>
  <p:transition/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0875" y="2276475"/>
            <a:ext cx="11703050" cy="6435725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Optima"/>
              </a:defRPr>
            </a:lvl1pPr>
            <a:lvl2pPr>
              <a:defRPr>
                <a:latin typeface="Optima"/>
              </a:defRPr>
            </a:lvl2pPr>
            <a:lvl3pPr>
              <a:defRPr>
                <a:latin typeface="Optima"/>
              </a:defRPr>
            </a:lvl3pPr>
            <a:lvl4pPr>
              <a:defRPr>
                <a:latin typeface="Optima"/>
              </a:defRPr>
            </a:lvl4pPr>
            <a:lvl5pPr>
              <a:defRPr>
                <a:latin typeface="Optima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94344884"/>
      </p:ext>
    </p:extLst>
  </p:cSld>
  <p:clrMapOvr>
    <a:masterClrMapping/>
  </p:clrMapOvr>
  <p:transition/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>
                <a:latin typeface="Optima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91743539"/>
      </p:ext>
    </p:extLst>
  </p:cSld>
  <p:clrMapOvr>
    <a:masterClrMapping/>
  </p:clrMapOvr>
  <p:transition/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0875" y="2276475"/>
            <a:ext cx="5775325" cy="6435725"/>
          </a:xfrm>
          <a:prstGeom prst="rect">
            <a:avLst/>
          </a:prstGeom>
        </p:spPr>
        <p:txBody>
          <a:bodyPr vert="horz"/>
          <a:lstStyle>
            <a:lvl1pPr>
              <a:defRPr sz="2800">
                <a:latin typeface="Optima"/>
              </a:defRPr>
            </a:lvl1pPr>
            <a:lvl2pPr>
              <a:defRPr sz="2400">
                <a:latin typeface="Optima"/>
              </a:defRPr>
            </a:lvl2pPr>
            <a:lvl3pPr>
              <a:defRPr sz="2000">
                <a:latin typeface="Optima"/>
              </a:defRPr>
            </a:lvl3pPr>
            <a:lvl4pPr>
              <a:defRPr sz="1800">
                <a:latin typeface="Optima"/>
              </a:defRPr>
            </a:lvl4pPr>
            <a:lvl5pPr>
              <a:defRPr sz="1800">
                <a:latin typeface="Optima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78600" y="2276475"/>
            <a:ext cx="5775325" cy="6435725"/>
          </a:xfrm>
          <a:prstGeom prst="rect">
            <a:avLst/>
          </a:prstGeom>
        </p:spPr>
        <p:txBody>
          <a:bodyPr vert="horz"/>
          <a:lstStyle>
            <a:lvl1pPr>
              <a:defRPr sz="2800">
                <a:latin typeface="Optima"/>
              </a:defRPr>
            </a:lvl1pPr>
            <a:lvl2pPr>
              <a:defRPr sz="2400">
                <a:latin typeface="Optima"/>
              </a:defRPr>
            </a:lvl2pPr>
            <a:lvl3pPr>
              <a:defRPr sz="2000">
                <a:latin typeface="Optima"/>
              </a:defRPr>
            </a:lvl3pPr>
            <a:lvl4pPr>
              <a:defRPr sz="1800">
                <a:latin typeface="Optima"/>
              </a:defRPr>
            </a:lvl4pPr>
            <a:lvl5pPr>
              <a:defRPr sz="1800">
                <a:latin typeface="Optima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04625983"/>
      </p:ext>
    </p:extLst>
  </p:cSld>
  <p:clrMapOvr>
    <a:masterClrMapping/>
  </p:clrMapOvr>
  <p:transition/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>
                <a:latin typeface="Optim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  <a:prstGeom prst="rect">
            <a:avLst/>
          </a:prstGeom>
        </p:spPr>
        <p:txBody>
          <a:bodyPr vert="horz"/>
          <a:lstStyle>
            <a:lvl1pPr>
              <a:defRPr sz="2400">
                <a:latin typeface="Optima"/>
              </a:defRPr>
            </a:lvl1pPr>
            <a:lvl2pPr>
              <a:defRPr sz="2000">
                <a:latin typeface="Optima"/>
              </a:defRPr>
            </a:lvl2pPr>
            <a:lvl3pPr>
              <a:defRPr sz="1800">
                <a:latin typeface="Optima"/>
              </a:defRPr>
            </a:lvl3pPr>
            <a:lvl4pPr>
              <a:defRPr sz="1600">
                <a:latin typeface="Optima"/>
              </a:defRPr>
            </a:lvl4pPr>
            <a:lvl5pPr>
              <a:defRPr sz="1600">
                <a:latin typeface="Optima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>
                <a:latin typeface="Optim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  <a:prstGeom prst="rect">
            <a:avLst/>
          </a:prstGeom>
        </p:spPr>
        <p:txBody>
          <a:bodyPr vert="horz"/>
          <a:lstStyle>
            <a:lvl1pPr>
              <a:defRPr sz="2400">
                <a:latin typeface="Optima"/>
              </a:defRPr>
            </a:lvl1pPr>
            <a:lvl2pPr>
              <a:defRPr sz="2000">
                <a:latin typeface="Optima"/>
              </a:defRPr>
            </a:lvl2pPr>
            <a:lvl3pPr>
              <a:defRPr sz="1800">
                <a:latin typeface="Optima"/>
              </a:defRPr>
            </a:lvl3pPr>
            <a:lvl4pPr>
              <a:defRPr sz="1600">
                <a:latin typeface="Optima"/>
              </a:defRPr>
            </a:lvl4pPr>
            <a:lvl5pPr>
              <a:defRPr sz="1600">
                <a:latin typeface="Optima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64305701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Optima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>
                <a:latin typeface="Optim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  <a:prstGeom prst="rect">
            <a:avLst/>
          </a:prstGeom>
        </p:spPr>
        <p:txBody>
          <a:bodyPr vert="horz"/>
          <a:lstStyle>
            <a:lvl1pPr>
              <a:defRPr sz="2400">
                <a:latin typeface="Optima"/>
              </a:defRPr>
            </a:lvl1pPr>
            <a:lvl2pPr>
              <a:defRPr sz="2000">
                <a:latin typeface="Optima"/>
              </a:defRPr>
            </a:lvl2pPr>
            <a:lvl3pPr>
              <a:defRPr sz="1800">
                <a:latin typeface="Optima"/>
              </a:defRPr>
            </a:lvl3pPr>
            <a:lvl4pPr>
              <a:defRPr sz="1600">
                <a:latin typeface="Optima"/>
              </a:defRPr>
            </a:lvl4pPr>
            <a:lvl5pPr>
              <a:defRPr sz="1600">
                <a:latin typeface="Optima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>
                <a:latin typeface="Optim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  <a:prstGeom prst="rect">
            <a:avLst/>
          </a:prstGeom>
        </p:spPr>
        <p:txBody>
          <a:bodyPr vert="horz"/>
          <a:lstStyle>
            <a:lvl1pPr>
              <a:defRPr sz="2400">
                <a:latin typeface="Optima"/>
              </a:defRPr>
            </a:lvl1pPr>
            <a:lvl2pPr>
              <a:defRPr sz="2000">
                <a:latin typeface="Optima"/>
              </a:defRPr>
            </a:lvl2pPr>
            <a:lvl3pPr>
              <a:defRPr sz="1800">
                <a:latin typeface="Optima"/>
              </a:defRPr>
            </a:lvl3pPr>
            <a:lvl4pPr>
              <a:defRPr sz="1600">
                <a:latin typeface="Optima"/>
              </a:defRPr>
            </a:lvl4pPr>
            <a:lvl5pPr>
              <a:defRPr sz="1600">
                <a:latin typeface="Optima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97164498"/>
      </p:ext>
    </p:extLst>
  </p:cSld>
  <p:clrMapOvr>
    <a:masterClrMapping/>
  </p:clrMapOvr>
  <p:transition/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90458013"/>
      </p:ext>
    </p:extLst>
  </p:cSld>
  <p:clrMapOvr>
    <a:masterClrMapping/>
  </p:clrMapOvr>
  <p:transition/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67760903"/>
      </p:ext>
    </p:extLst>
  </p:cSld>
  <p:clrMapOvr>
    <a:masterClrMapping/>
  </p:clrMapOvr>
  <p:transition/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  <a:prstGeom prst="rect">
            <a:avLst/>
          </a:prstGeom>
        </p:spPr>
        <p:txBody>
          <a:bodyPr vert="horz"/>
          <a:lstStyle>
            <a:lvl1pPr>
              <a:defRPr sz="3200">
                <a:latin typeface="Optima"/>
              </a:defRPr>
            </a:lvl1pPr>
            <a:lvl2pPr>
              <a:defRPr sz="2800">
                <a:latin typeface="Optima"/>
              </a:defRPr>
            </a:lvl2pPr>
            <a:lvl3pPr>
              <a:defRPr sz="2400">
                <a:latin typeface="Optima"/>
              </a:defRPr>
            </a:lvl3pPr>
            <a:lvl4pPr>
              <a:defRPr sz="2000">
                <a:latin typeface="Optima"/>
              </a:defRPr>
            </a:lvl4pPr>
            <a:lvl5pPr>
              <a:defRPr sz="2000">
                <a:latin typeface="Optima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>
                <a:latin typeface="Optim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11439417"/>
      </p:ext>
    </p:extLst>
  </p:cSld>
  <p:clrMapOvr>
    <a:masterClrMapping/>
  </p:clrMapOvr>
  <p:transition/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>
                <a:latin typeface="Optima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>
                <a:latin typeface="Optim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74494670"/>
      </p:ext>
    </p:extLst>
  </p:cSld>
  <p:clrMapOvr>
    <a:masterClrMapping/>
  </p:clrMapOvr>
  <p:transition/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0875" y="2276475"/>
            <a:ext cx="11703050" cy="6435725"/>
          </a:xfrm>
          <a:prstGeom prst="rect">
            <a:avLst/>
          </a:prstGeom>
        </p:spPr>
        <p:txBody>
          <a:bodyPr vert="eaVert"/>
          <a:lstStyle>
            <a:lvl1pPr>
              <a:defRPr>
                <a:latin typeface="Optima"/>
              </a:defRPr>
            </a:lvl1pPr>
            <a:lvl2pPr>
              <a:defRPr>
                <a:latin typeface="Optima"/>
              </a:defRPr>
            </a:lvl2pPr>
            <a:lvl3pPr>
              <a:defRPr>
                <a:latin typeface="Optima"/>
              </a:defRPr>
            </a:lvl3pPr>
            <a:lvl4pPr>
              <a:defRPr>
                <a:latin typeface="Optima"/>
              </a:defRPr>
            </a:lvl4pPr>
            <a:lvl5pPr>
              <a:defRPr>
                <a:latin typeface="Optima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30325509"/>
      </p:ext>
    </p:extLst>
  </p:cSld>
  <p:clrMapOvr>
    <a:masterClrMapping/>
  </p:clrMapOvr>
  <p:transition/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28163" y="2276475"/>
            <a:ext cx="2925762" cy="67913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0875" y="2276475"/>
            <a:ext cx="8624888" cy="6791325"/>
          </a:xfrm>
          <a:prstGeom prst="rect">
            <a:avLst/>
          </a:prstGeom>
        </p:spPr>
        <p:txBody>
          <a:bodyPr vert="eaVert"/>
          <a:lstStyle>
            <a:lvl1pPr>
              <a:defRPr>
                <a:latin typeface="Optima"/>
              </a:defRPr>
            </a:lvl1pPr>
            <a:lvl2pPr>
              <a:defRPr>
                <a:latin typeface="Optima"/>
              </a:defRPr>
            </a:lvl2pPr>
            <a:lvl3pPr>
              <a:defRPr>
                <a:latin typeface="Optima"/>
              </a:defRPr>
            </a:lvl3pPr>
            <a:lvl4pPr>
              <a:defRPr>
                <a:latin typeface="Optima"/>
              </a:defRPr>
            </a:lvl4pPr>
            <a:lvl5pPr>
              <a:defRPr>
                <a:latin typeface="Optima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88105034"/>
      </p:ext>
    </p:extLst>
  </p:cSld>
  <p:clrMapOvr>
    <a:masterClrMapping/>
  </p:clrMapOvr>
  <p:transition/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213098503"/>
      </p:ext>
    </p:extLst>
  </p:cSld>
  <p:clrMapOvr>
    <a:masterClrMapping/>
  </p:clrMapOvr>
  <p:transition/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7404323"/>
      </p:ext>
    </p:extLst>
  </p:cSld>
  <p:clrMapOvr>
    <a:masterClrMapping/>
  </p:clrMapOvr>
  <p:transition/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35967733"/>
      </p:ext>
    </p:extLst>
  </p:cSld>
  <p:clrMapOvr>
    <a:masterClrMapping/>
  </p:clrMapOvr>
  <p:transition/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35000" y="4902200"/>
            <a:ext cx="2857500" cy="330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44900" y="4902200"/>
            <a:ext cx="2857500" cy="330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43029692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Optima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84473464"/>
      </p:ext>
    </p:extLst>
  </p:cSld>
  <p:clrMapOvr>
    <a:masterClrMapping/>
  </p:clrMapOvr>
  <p:transition/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16605656"/>
      </p:ext>
    </p:extLst>
  </p:cSld>
  <p:clrMapOvr>
    <a:masterClrMapping/>
  </p:clrMapOvr>
  <p:transition/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17038330"/>
      </p:ext>
    </p:extLst>
  </p:cSld>
  <p:clrMapOvr>
    <a:masterClrMapping/>
  </p:clrMapOvr>
  <p:transition/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99006646"/>
      </p:ext>
    </p:extLst>
  </p:cSld>
  <p:clrMapOvr>
    <a:masterClrMapping/>
  </p:clrMapOvr>
  <p:transition/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40936667"/>
      </p:ext>
    </p:extLst>
  </p:cSld>
  <p:clrMapOvr>
    <a:masterClrMapping/>
  </p:clrMapOvr>
  <p:transition/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8359659"/>
      </p:ext>
    </p:extLst>
  </p:cSld>
  <p:clrMapOvr>
    <a:masterClrMapping/>
  </p:clrMapOvr>
  <p:transition/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37556328"/>
      </p:ext>
    </p:extLst>
  </p:cSld>
  <p:clrMapOvr>
    <a:masterClrMapping/>
  </p:clrMapOvr>
  <p:transition/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035550" y="1524000"/>
            <a:ext cx="1466850" cy="6680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35000" y="1524000"/>
            <a:ext cx="4248150" cy="668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76560023"/>
      </p:ext>
    </p:extLst>
  </p:cSld>
  <p:clrMapOvr>
    <a:masterClrMapping/>
  </p:clrMapOvr>
  <p:transition/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529239539"/>
      </p:ext>
    </p:extLst>
  </p:cSld>
  <p:clrMapOvr>
    <a:masterClrMapping/>
  </p:clrMapOvr>
  <p:transition/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28610488"/>
      </p:ext>
    </p:extLst>
  </p:cSld>
  <p:clrMapOvr>
    <a:masterClrMapping/>
  </p:clrMapOvr>
  <p:transition/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63753753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2614373"/>
      </p:ext>
    </p:extLst>
  </p:cSld>
  <p:clrMapOvr>
    <a:masterClrMapping/>
  </p:clrMapOvr>
  <p:transition/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35000" y="4902200"/>
            <a:ext cx="2857500" cy="330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44900" y="4902200"/>
            <a:ext cx="2857500" cy="330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64409502"/>
      </p:ext>
    </p:extLst>
  </p:cSld>
  <p:clrMapOvr>
    <a:masterClrMapping/>
  </p:clrMapOvr>
  <p:transition/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20068343"/>
      </p:ext>
    </p:extLst>
  </p:cSld>
  <p:clrMapOvr>
    <a:masterClrMapping/>
  </p:clrMapOvr>
  <p:transition/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5005393"/>
      </p:ext>
    </p:extLst>
  </p:cSld>
  <p:clrMapOvr>
    <a:masterClrMapping/>
  </p:clrMapOvr>
  <p:transition/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82870820"/>
      </p:ext>
    </p:extLst>
  </p:cSld>
  <p:clrMapOvr>
    <a:masterClrMapping/>
  </p:clrMapOvr>
  <p:transition/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98037693"/>
      </p:ext>
    </p:extLst>
  </p:cSld>
  <p:clrMapOvr>
    <a:masterClrMapping/>
  </p:clrMapOvr>
  <p:transition/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82674338"/>
      </p:ext>
    </p:extLst>
  </p:cSld>
  <p:clrMapOvr>
    <a:masterClrMapping/>
  </p:clrMapOvr>
  <p:transition/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67892884"/>
      </p:ext>
    </p:extLst>
  </p:cSld>
  <p:clrMapOvr>
    <a:masterClrMapping/>
  </p:clrMapOvr>
  <p:transition/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035550" y="1524000"/>
            <a:ext cx="1466850" cy="6680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35000" y="1524000"/>
            <a:ext cx="4248150" cy="668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54248050"/>
      </p:ext>
    </p:extLst>
  </p:cSld>
  <p:clrMapOvr>
    <a:masterClrMapping/>
  </p:clrMapOvr>
  <p:transition/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654769629"/>
      </p:ext>
    </p:extLst>
  </p:cSld>
  <p:clrMapOvr>
    <a:masterClrMapping/>
  </p:clrMapOvr>
  <p:transition/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0875" y="2276475"/>
            <a:ext cx="11703050" cy="6435725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93393265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>
                <a:latin typeface="Optima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  <a:prstGeom prst="rect">
            <a:avLst/>
          </a:prstGeom>
        </p:spPr>
        <p:txBody>
          <a:bodyPr vert="horz"/>
          <a:lstStyle>
            <a:lvl1pPr>
              <a:defRPr sz="3200">
                <a:latin typeface="Optima"/>
              </a:defRPr>
            </a:lvl1pPr>
            <a:lvl2pPr>
              <a:defRPr sz="2800">
                <a:latin typeface="Optima"/>
              </a:defRPr>
            </a:lvl2pPr>
            <a:lvl3pPr>
              <a:defRPr sz="2400">
                <a:latin typeface="Optima"/>
              </a:defRPr>
            </a:lvl3pPr>
            <a:lvl4pPr>
              <a:defRPr sz="2000">
                <a:latin typeface="Optima"/>
              </a:defRPr>
            </a:lvl4pPr>
            <a:lvl5pPr>
              <a:defRPr sz="2000">
                <a:latin typeface="Optima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>
                <a:latin typeface="Optim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21612458"/>
      </p:ext>
    </p:extLst>
  </p:cSld>
  <p:clrMapOvr>
    <a:masterClrMapping/>
  </p:clrMapOvr>
  <p:transition/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46871010"/>
      </p:ext>
    </p:extLst>
  </p:cSld>
  <p:clrMapOvr>
    <a:masterClrMapping/>
  </p:clrMapOvr>
  <p:transition/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0875" y="2276475"/>
            <a:ext cx="5775325" cy="6435725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78600" y="2276475"/>
            <a:ext cx="5775325" cy="6435725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5600313"/>
      </p:ext>
    </p:extLst>
  </p:cSld>
  <p:clrMapOvr>
    <a:masterClrMapping/>
  </p:clrMapOvr>
  <p:transition/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28851556"/>
      </p:ext>
    </p:extLst>
  </p:cSld>
  <p:clrMapOvr>
    <a:masterClrMapping/>
  </p:clrMapOvr>
  <p:transition/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12067521"/>
      </p:ext>
    </p:extLst>
  </p:cSld>
  <p:clrMapOvr>
    <a:masterClrMapping/>
  </p:clrMapOvr>
  <p:transition/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5647730"/>
      </p:ext>
    </p:extLst>
  </p:cSld>
  <p:clrMapOvr>
    <a:masterClrMapping/>
  </p:clrMapOvr>
  <p:transition/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  <a:prstGeom prst="rect">
            <a:avLst/>
          </a:prstGeom>
        </p:spPr>
        <p:txBody>
          <a:bodyPr vert="horz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12722169"/>
      </p:ext>
    </p:extLst>
  </p:cSld>
  <p:clrMapOvr>
    <a:masterClrMapping/>
  </p:clrMapOvr>
  <p:transition/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3099834"/>
      </p:ext>
    </p:extLst>
  </p:cSld>
  <p:clrMapOvr>
    <a:masterClrMapping/>
  </p:clrMapOvr>
  <p:transition/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0875" y="2276475"/>
            <a:ext cx="11703050" cy="64357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36976455"/>
      </p:ext>
    </p:extLst>
  </p:cSld>
  <p:clrMapOvr>
    <a:masterClrMapping/>
  </p:clrMapOvr>
  <p:transition/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28163" y="390525"/>
            <a:ext cx="2925762" cy="832167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0875" y="390525"/>
            <a:ext cx="8624888" cy="83216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2195199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Optima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0875" y="2276475"/>
            <a:ext cx="11703050" cy="6435725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Optima"/>
              </a:defRPr>
            </a:lvl1pPr>
            <a:lvl2pPr>
              <a:defRPr>
                <a:latin typeface="Optima"/>
              </a:defRPr>
            </a:lvl2pPr>
            <a:lvl3pPr>
              <a:defRPr>
                <a:latin typeface="Optima"/>
              </a:defRPr>
            </a:lvl3pPr>
            <a:lvl4pPr>
              <a:defRPr>
                <a:latin typeface="Optima"/>
              </a:defRPr>
            </a:lvl4pPr>
            <a:lvl5pPr>
              <a:defRPr>
                <a:latin typeface="Optima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00551754"/>
      </p:ext>
    </p:extLst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>
                <a:latin typeface="Optima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>
                <a:latin typeface="Optima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>
                <a:latin typeface="Optim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49905175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Optima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0875" y="2276475"/>
            <a:ext cx="11703050" cy="6435725"/>
          </a:xfrm>
          <a:prstGeom prst="rect">
            <a:avLst/>
          </a:prstGeom>
        </p:spPr>
        <p:txBody>
          <a:bodyPr vert="eaVert"/>
          <a:lstStyle>
            <a:lvl1pPr>
              <a:defRPr>
                <a:latin typeface="Optima"/>
              </a:defRPr>
            </a:lvl1pPr>
            <a:lvl2pPr>
              <a:defRPr>
                <a:latin typeface="Optima"/>
              </a:defRPr>
            </a:lvl2pPr>
            <a:lvl3pPr>
              <a:defRPr>
                <a:latin typeface="Optima"/>
              </a:defRPr>
            </a:lvl3pPr>
            <a:lvl4pPr>
              <a:defRPr>
                <a:latin typeface="Optima"/>
              </a:defRPr>
            </a:lvl4pPr>
            <a:lvl5pPr>
              <a:defRPr>
                <a:latin typeface="Optima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69357672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28163" y="390525"/>
            <a:ext cx="2925762" cy="8321675"/>
          </a:xfrm>
          <a:prstGeom prst="rect">
            <a:avLst/>
          </a:prstGeom>
        </p:spPr>
        <p:txBody>
          <a:bodyPr vert="eaVert"/>
          <a:lstStyle>
            <a:lvl1pPr>
              <a:defRPr>
                <a:latin typeface="Optima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0875" y="390525"/>
            <a:ext cx="8624888" cy="8321675"/>
          </a:xfrm>
          <a:prstGeom prst="rect">
            <a:avLst/>
          </a:prstGeom>
        </p:spPr>
        <p:txBody>
          <a:bodyPr vert="eaVert"/>
          <a:lstStyle>
            <a:lvl1pPr>
              <a:defRPr>
                <a:latin typeface="Optima"/>
              </a:defRPr>
            </a:lvl1pPr>
            <a:lvl2pPr>
              <a:defRPr>
                <a:latin typeface="Optima"/>
              </a:defRPr>
            </a:lvl2pPr>
            <a:lvl3pPr>
              <a:defRPr>
                <a:latin typeface="Optima"/>
              </a:defRPr>
            </a:lvl3pPr>
            <a:lvl4pPr>
              <a:defRPr>
                <a:latin typeface="Optima"/>
              </a:defRPr>
            </a:lvl4pPr>
            <a:lvl5pPr>
              <a:defRPr>
                <a:latin typeface="Optima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53617500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Optima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>
                <a:latin typeface="Optima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431747467"/>
      </p:ext>
    </p:extLst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Optima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0875" y="2276475"/>
            <a:ext cx="11703050" cy="6435725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Optima"/>
              </a:defRPr>
            </a:lvl1pPr>
            <a:lvl2pPr>
              <a:defRPr>
                <a:latin typeface="Optima"/>
              </a:defRPr>
            </a:lvl2pPr>
            <a:lvl3pPr>
              <a:defRPr>
                <a:latin typeface="Optima"/>
              </a:defRPr>
            </a:lvl3pPr>
            <a:lvl4pPr>
              <a:defRPr>
                <a:latin typeface="Optima"/>
              </a:defRPr>
            </a:lvl4pPr>
            <a:lvl5pPr>
              <a:defRPr>
                <a:latin typeface="Optima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59223361"/>
      </p:ext>
    </p:extLst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>
                <a:latin typeface="Optima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>
                <a:latin typeface="Optima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42738747"/>
      </p:ext>
    </p:extLst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Optima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0875" y="2276475"/>
            <a:ext cx="5775325" cy="6435725"/>
          </a:xfrm>
          <a:prstGeom prst="rect">
            <a:avLst/>
          </a:prstGeom>
        </p:spPr>
        <p:txBody>
          <a:bodyPr vert="horz"/>
          <a:lstStyle>
            <a:lvl1pPr>
              <a:defRPr sz="2800">
                <a:latin typeface="Optima"/>
              </a:defRPr>
            </a:lvl1pPr>
            <a:lvl2pPr>
              <a:defRPr sz="2400">
                <a:latin typeface="Optima"/>
              </a:defRPr>
            </a:lvl2pPr>
            <a:lvl3pPr>
              <a:defRPr sz="2000">
                <a:latin typeface="Optima"/>
              </a:defRPr>
            </a:lvl3pPr>
            <a:lvl4pPr>
              <a:defRPr sz="1800">
                <a:latin typeface="Optima"/>
              </a:defRPr>
            </a:lvl4pPr>
            <a:lvl5pPr>
              <a:defRPr sz="1800">
                <a:latin typeface="Optima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78600" y="2276475"/>
            <a:ext cx="5775325" cy="6435725"/>
          </a:xfrm>
          <a:prstGeom prst="rect">
            <a:avLst/>
          </a:prstGeom>
        </p:spPr>
        <p:txBody>
          <a:bodyPr vert="horz"/>
          <a:lstStyle>
            <a:lvl1pPr>
              <a:defRPr sz="2800">
                <a:latin typeface="Optima"/>
              </a:defRPr>
            </a:lvl1pPr>
            <a:lvl2pPr>
              <a:defRPr sz="2400">
                <a:latin typeface="Optima"/>
              </a:defRPr>
            </a:lvl2pPr>
            <a:lvl3pPr>
              <a:defRPr sz="2000">
                <a:latin typeface="Optima"/>
              </a:defRPr>
            </a:lvl3pPr>
            <a:lvl4pPr>
              <a:defRPr sz="1800">
                <a:latin typeface="Optima"/>
              </a:defRPr>
            </a:lvl4pPr>
            <a:lvl5pPr>
              <a:defRPr sz="1800">
                <a:latin typeface="Optima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97954948"/>
      </p:ext>
    </p:extLst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Optima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>
                <a:latin typeface="Optim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  <a:prstGeom prst="rect">
            <a:avLst/>
          </a:prstGeom>
        </p:spPr>
        <p:txBody>
          <a:bodyPr vert="horz"/>
          <a:lstStyle>
            <a:lvl1pPr>
              <a:defRPr sz="2400">
                <a:latin typeface="Optima"/>
              </a:defRPr>
            </a:lvl1pPr>
            <a:lvl2pPr>
              <a:defRPr sz="2000">
                <a:latin typeface="Optima"/>
              </a:defRPr>
            </a:lvl2pPr>
            <a:lvl3pPr>
              <a:defRPr sz="1800">
                <a:latin typeface="Optima"/>
              </a:defRPr>
            </a:lvl3pPr>
            <a:lvl4pPr>
              <a:defRPr sz="1600">
                <a:latin typeface="Optima"/>
              </a:defRPr>
            </a:lvl4pPr>
            <a:lvl5pPr>
              <a:defRPr sz="1600">
                <a:latin typeface="Optima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>
                <a:latin typeface="Optim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  <a:prstGeom prst="rect">
            <a:avLst/>
          </a:prstGeom>
        </p:spPr>
        <p:txBody>
          <a:bodyPr vert="horz"/>
          <a:lstStyle>
            <a:lvl1pPr>
              <a:defRPr sz="2400">
                <a:latin typeface="Optima"/>
              </a:defRPr>
            </a:lvl1pPr>
            <a:lvl2pPr>
              <a:defRPr sz="2000">
                <a:latin typeface="Optima"/>
              </a:defRPr>
            </a:lvl2pPr>
            <a:lvl3pPr>
              <a:defRPr sz="1800">
                <a:latin typeface="Optima"/>
              </a:defRPr>
            </a:lvl3pPr>
            <a:lvl4pPr>
              <a:defRPr sz="1600">
                <a:latin typeface="Optima"/>
              </a:defRPr>
            </a:lvl4pPr>
            <a:lvl5pPr>
              <a:defRPr sz="1600">
                <a:latin typeface="Optima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96273367"/>
      </p:ext>
    </p:extLst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Optima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87821654"/>
      </p:ext>
    </p:extLst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13396068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>
                <a:latin typeface="Optima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>
                <a:latin typeface="Optima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73965389"/>
      </p:ext>
    </p:extLst>
  </p:cSld>
  <p:clrMapOvr>
    <a:masterClrMapping/>
  </p:clrMapOvr>
  <p:transition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>
                <a:latin typeface="Optima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  <a:prstGeom prst="rect">
            <a:avLst/>
          </a:prstGeom>
        </p:spPr>
        <p:txBody>
          <a:bodyPr vert="horz"/>
          <a:lstStyle>
            <a:lvl1pPr>
              <a:defRPr sz="3200">
                <a:latin typeface="Optima"/>
              </a:defRPr>
            </a:lvl1pPr>
            <a:lvl2pPr>
              <a:defRPr sz="2800">
                <a:latin typeface="Optima"/>
              </a:defRPr>
            </a:lvl2pPr>
            <a:lvl3pPr>
              <a:defRPr sz="2400">
                <a:latin typeface="Optima"/>
              </a:defRPr>
            </a:lvl3pPr>
            <a:lvl4pPr>
              <a:defRPr sz="2000">
                <a:latin typeface="Optima"/>
              </a:defRPr>
            </a:lvl4pPr>
            <a:lvl5pPr>
              <a:defRPr sz="2000">
                <a:latin typeface="Optima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>
                <a:latin typeface="Optim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71345482"/>
      </p:ext>
    </p:extLst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>
                <a:latin typeface="Optima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>
                <a:latin typeface="Optima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>
                <a:latin typeface="Optim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56398653"/>
      </p:ext>
    </p:extLst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Optima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0875" y="2276475"/>
            <a:ext cx="11703050" cy="6435725"/>
          </a:xfrm>
          <a:prstGeom prst="rect">
            <a:avLst/>
          </a:prstGeom>
        </p:spPr>
        <p:txBody>
          <a:bodyPr vert="eaVert"/>
          <a:lstStyle>
            <a:lvl1pPr>
              <a:defRPr>
                <a:latin typeface="Optima"/>
              </a:defRPr>
            </a:lvl1pPr>
            <a:lvl2pPr>
              <a:defRPr>
                <a:latin typeface="Optima"/>
              </a:defRPr>
            </a:lvl2pPr>
            <a:lvl3pPr>
              <a:defRPr>
                <a:latin typeface="Optima"/>
              </a:defRPr>
            </a:lvl3pPr>
            <a:lvl4pPr>
              <a:defRPr>
                <a:latin typeface="Optima"/>
              </a:defRPr>
            </a:lvl4pPr>
            <a:lvl5pPr>
              <a:defRPr>
                <a:latin typeface="Optima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98977374"/>
      </p:ext>
    </p:extLst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28163" y="390525"/>
            <a:ext cx="2925762" cy="8321675"/>
          </a:xfrm>
          <a:prstGeom prst="rect">
            <a:avLst/>
          </a:prstGeom>
        </p:spPr>
        <p:txBody>
          <a:bodyPr vert="eaVert"/>
          <a:lstStyle>
            <a:lvl1pPr>
              <a:defRPr>
                <a:latin typeface="Optima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0875" y="390525"/>
            <a:ext cx="8624888" cy="8321675"/>
          </a:xfrm>
          <a:prstGeom prst="rect">
            <a:avLst/>
          </a:prstGeom>
        </p:spPr>
        <p:txBody>
          <a:bodyPr vert="eaVert"/>
          <a:lstStyle>
            <a:lvl1pPr>
              <a:defRPr>
                <a:latin typeface="Optima"/>
              </a:defRPr>
            </a:lvl1pPr>
            <a:lvl2pPr>
              <a:defRPr>
                <a:latin typeface="Optima"/>
              </a:defRPr>
            </a:lvl2pPr>
            <a:lvl3pPr>
              <a:defRPr>
                <a:latin typeface="Optima"/>
              </a:defRPr>
            </a:lvl3pPr>
            <a:lvl4pPr>
              <a:defRPr>
                <a:latin typeface="Optima"/>
              </a:defRPr>
            </a:lvl4pPr>
            <a:lvl5pPr>
              <a:defRPr>
                <a:latin typeface="Optima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28738017"/>
      </p:ext>
    </p:extLst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Optima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>
                <a:latin typeface="Optima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2135871"/>
      </p:ext>
    </p:extLst>
  </p:cSld>
  <p:clrMapOvr>
    <a:masterClrMapping/>
  </p:clrMapOvr>
  <p:transition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Optima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0875" y="2276475"/>
            <a:ext cx="11703050" cy="6435725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Optima"/>
              </a:defRPr>
            </a:lvl1pPr>
            <a:lvl2pPr>
              <a:defRPr>
                <a:latin typeface="Optima"/>
              </a:defRPr>
            </a:lvl2pPr>
            <a:lvl3pPr>
              <a:defRPr>
                <a:latin typeface="Optima"/>
              </a:defRPr>
            </a:lvl3pPr>
            <a:lvl4pPr>
              <a:defRPr>
                <a:latin typeface="Optima"/>
              </a:defRPr>
            </a:lvl4pPr>
            <a:lvl5pPr>
              <a:defRPr>
                <a:latin typeface="Optima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31882028"/>
      </p:ext>
    </p:extLst>
  </p:cSld>
  <p:clrMapOvr>
    <a:masterClrMapping/>
  </p:clrMapOvr>
  <p:transition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>
                <a:latin typeface="Optima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>
                <a:latin typeface="Optima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68115825"/>
      </p:ext>
    </p:extLst>
  </p:cSld>
  <p:clrMapOvr>
    <a:masterClrMapping/>
  </p:clrMapOvr>
  <p:transition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Optima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0875" y="2276475"/>
            <a:ext cx="5775325" cy="6435725"/>
          </a:xfrm>
          <a:prstGeom prst="rect">
            <a:avLst/>
          </a:prstGeom>
        </p:spPr>
        <p:txBody>
          <a:bodyPr vert="horz"/>
          <a:lstStyle>
            <a:lvl1pPr>
              <a:defRPr sz="2800">
                <a:latin typeface="Optima"/>
              </a:defRPr>
            </a:lvl1pPr>
            <a:lvl2pPr>
              <a:defRPr sz="2400">
                <a:latin typeface="Optima"/>
              </a:defRPr>
            </a:lvl2pPr>
            <a:lvl3pPr>
              <a:defRPr sz="2000">
                <a:latin typeface="Optima"/>
              </a:defRPr>
            </a:lvl3pPr>
            <a:lvl4pPr>
              <a:defRPr sz="1800">
                <a:latin typeface="Optima"/>
              </a:defRPr>
            </a:lvl4pPr>
            <a:lvl5pPr>
              <a:defRPr sz="1800">
                <a:latin typeface="Optima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78600" y="2276475"/>
            <a:ext cx="5775325" cy="6435725"/>
          </a:xfrm>
          <a:prstGeom prst="rect">
            <a:avLst/>
          </a:prstGeom>
        </p:spPr>
        <p:txBody>
          <a:bodyPr vert="horz"/>
          <a:lstStyle>
            <a:lvl1pPr>
              <a:defRPr sz="2800">
                <a:latin typeface="Optima"/>
              </a:defRPr>
            </a:lvl1pPr>
            <a:lvl2pPr>
              <a:defRPr sz="2400">
                <a:latin typeface="Optima"/>
              </a:defRPr>
            </a:lvl2pPr>
            <a:lvl3pPr>
              <a:defRPr sz="2000">
                <a:latin typeface="Optima"/>
              </a:defRPr>
            </a:lvl3pPr>
            <a:lvl4pPr>
              <a:defRPr sz="1800">
                <a:latin typeface="Optima"/>
              </a:defRPr>
            </a:lvl4pPr>
            <a:lvl5pPr>
              <a:defRPr sz="1800">
                <a:latin typeface="Optima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08463189"/>
      </p:ext>
    </p:extLst>
  </p:cSld>
  <p:clrMapOvr>
    <a:masterClrMapping/>
  </p:clrMapOvr>
  <p:transition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Optima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>
                <a:latin typeface="Optim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  <a:prstGeom prst="rect">
            <a:avLst/>
          </a:prstGeom>
        </p:spPr>
        <p:txBody>
          <a:bodyPr vert="horz"/>
          <a:lstStyle>
            <a:lvl1pPr>
              <a:defRPr sz="2400">
                <a:latin typeface="Optima"/>
              </a:defRPr>
            </a:lvl1pPr>
            <a:lvl2pPr>
              <a:defRPr sz="2000">
                <a:latin typeface="Optima"/>
              </a:defRPr>
            </a:lvl2pPr>
            <a:lvl3pPr>
              <a:defRPr sz="1800">
                <a:latin typeface="Optima"/>
              </a:defRPr>
            </a:lvl3pPr>
            <a:lvl4pPr>
              <a:defRPr sz="1600">
                <a:latin typeface="Optima"/>
              </a:defRPr>
            </a:lvl4pPr>
            <a:lvl5pPr>
              <a:defRPr sz="1600">
                <a:latin typeface="Optima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>
                <a:latin typeface="Optim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  <a:prstGeom prst="rect">
            <a:avLst/>
          </a:prstGeom>
        </p:spPr>
        <p:txBody>
          <a:bodyPr vert="horz"/>
          <a:lstStyle>
            <a:lvl1pPr>
              <a:defRPr sz="2400">
                <a:latin typeface="Optima"/>
              </a:defRPr>
            </a:lvl1pPr>
            <a:lvl2pPr>
              <a:defRPr sz="2000">
                <a:latin typeface="Optima"/>
              </a:defRPr>
            </a:lvl2pPr>
            <a:lvl3pPr>
              <a:defRPr sz="1800">
                <a:latin typeface="Optima"/>
              </a:defRPr>
            </a:lvl3pPr>
            <a:lvl4pPr>
              <a:defRPr sz="1600">
                <a:latin typeface="Optima"/>
              </a:defRPr>
            </a:lvl4pPr>
            <a:lvl5pPr>
              <a:defRPr sz="1600">
                <a:latin typeface="Optima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07540396"/>
      </p:ext>
    </p:extLst>
  </p:cSld>
  <p:clrMapOvr>
    <a:masterClrMapping/>
  </p:clrMapOvr>
  <p:transition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Optima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09821061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Optima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0875" y="2276475"/>
            <a:ext cx="5775325" cy="6435725"/>
          </a:xfrm>
          <a:prstGeom prst="rect">
            <a:avLst/>
          </a:prstGeom>
        </p:spPr>
        <p:txBody>
          <a:bodyPr vert="horz"/>
          <a:lstStyle>
            <a:lvl1pPr>
              <a:defRPr sz="2800">
                <a:latin typeface="Optima"/>
              </a:defRPr>
            </a:lvl1pPr>
            <a:lvl2pPr>
              <a:defRPr sz="2400">
                <a:latin typeface="Optima"/>
              </a:defRPr>
            </a:lvl2pPr>
            <a:lvl3pPr>
              <a:defRPr sz="2000">
                <a:latin typeface="Optima"/>
              </a:defRPr>
            </a:lvl3pPr>
            <a:lvl4pPr>
              <a:defRPr sz="1800">
                <a:latin typeface="Optima"/>
              </a:defRPr>
            </a:lvl4pPr>
            <a:lvl5pPr>
              <a:defRPr sz="1800">
                <a:latin typeface="Optima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78600" y="2276475"/>
            <a:ext cx="5775325" cy="6435725"/>
          </a:xfrm>
          <a:prstGeom prst="rect">
            <a:avLst/>
          </a:prstGeom>
        </p:spPr>
        <p:txBody>
          <a:bodyPr vert="horz"/>
          <a:lstStyle>
            <a:lvl1pPr>
              <a:defRPr sz="2800">
                <a:latin typeface="Optima"/>
              </a:defRPr>
            </a:lvl1pPr>
            <a:lvl2pPr>
              <a:defRPr sz="2400">
                <a:latin typeface="Optima"/>
              </a:defRPr>
            </a:lvl2pPr>
            <a:lvl3pPr>
              <a:defRPr sz="2000">
                <a:latin typeface="Optima"/>
              </a:defRPr>
            </a:lvl3pPr>
            <a:lvl4pPr>
              <a:defRPr sz="1800">
                <a:latin typeface="Optima"/>
              </a:defRPr>
            </a:lvl4pPr>
            <a:lvl5pPr>
              <a:defRPr sz="1800">
                <a:latin typeface="Optima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80388568"/>
      </p:ext>
    </p:extLst>
  </p:cSld>
  <p:clrMapOvr>
    <a:masterClrMapping/>
  </p:clrMapOvr>
  <p:transition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50685999"/>
      </p:ext>
    </p:extLst>
  </p:cSld>
  <p:clrMapOvr>
    <a:masterClrMapping/>
  </p:clrMapOvr>
  <p:transition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>
                <a:latin typeface="Optima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  <a:prstGeom prst="rect">
            <a:avLst/>
          </a:prstGeom>
        </p:spPr>
        <p:txBody>
          <a:bodyPr vert="horz"/>
          <a:lstStyle>
            <a:lvl1pPr>
              <a:defRPr sz="3200">
                <a:latin typeface="Optima"/>
              </a:defRPr>
            </a:lvl1pPr>
            <a:lvl2pPr>
              <a:defRPr sz="2800">
                <a:latin typeface="Optima"/>
              </a:defRPr>
            </a:lvl2pPr>
            <a:lvl3pPr>
              <a:defRPr sz="2400">
                <a:latin typeface="Optima"/>
              </a:defRPr>
            </a:lvl3pPr>
            <a:lvl4pPr>
              <a:defRPr sz="2000">
                <a:latin typeface="Optima"/>
              </a:defRPr>
            </a:lvl4pPr>
            <a:lvl5pPr>
              <a:defRPr sz="2000">
                <a:latin typeface="Optima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>
                <a:latin typeface="Optim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14275938"/>
      </p:ext>
    </p:extLst>
  </p:cSld>
  <p:clrMapOvr>
    <a:masterClrMapping/>
  </p:clrMapOvr>
  <p:transition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>
                <a:latin typeface="Optima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>
                <a:latin typeface="Optima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>
                <a:latin typeface="Optim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69929971"/>
      </p:ext>
    </p:extLst>
  </p:cSld>
  <p:clrMapOvr>
    <a:masterClrMapping/>
  </p:clrMapOvr>
  <p:transition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Optima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0875" y="2276475"/>
            <a:ext cx="11703050" cy="6435725"/>
          </a:xfrm>
          <a:prstGeom prst="rect">
            <a:avLst/>
          </a:prstGeom>
        </p:spPr>
        <p:txBody>
          <a:bodyPr vert="eaVert"/>
          <a:lstStyle>
            <a:lvl1pPr>
              <a:defRPr>
                <a:latin typeface="Optima"/>
              </a:defRPr>
            </a:lvl1pPr>
            <a:lvl2pPr>
              <a:defRPr>
                <a:latin typeface="Optima"/>
              </a:defRPr>
            </a:lvl2pPr>
            <a:lvl3pPr>
              <a:defRPr>
                <a:latin typeface="Optima"/>
              </a:defRPr>
            </a:lvl3pPr>
            <a:lvl4pPr>
              <a:defRPr>
                <a:latin typeface="Optima"/>
              </a:defRPr>
            </a:lvl4pPr>
            <a:lvl5pPr>
              <a:defRPr>
                <a:latin typeface="Optima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33501030"/>
      </p:ext>
    </p:extLst>
  </p:cSld>
  <p:clrMapOvr>
    <a:masterClrMapping/>
  </p:clrMapOvr>
  <p:transition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28163" y="390525"/>
            <a:ext cx="2925762" cy="8321675"/>
          </a:xfrm>
          <a:prstGeom prst="rect">
            <a:avLst/>
          </a:prstGeom>
        </p:spPr>
        <p:txBody>
          <a:bodyPr vert="eaVert"/>
          <a:lstStyle>
            <a:lvl1pPr>
              <a:defRPr>
                <a:latin typeface="Optima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0875" y="390525"/>
            <a:ext cx="8624888" cy="8321675"/>
          </a:xfrm>
          <a:prstGeom prst="rect">
            <a:avLst/>
          </a:prstGeom>
        </p:spPr>
        <p:txBody>
          <a:bodyPr vert="eaVert"/>
          <a:lstStyle>
            <a:lvl1pPr>
              <a:defRPr>
                <a:latin typeface="Optima"/>
              </a:defRPr>
            </a:lvl1pPr>
            <a:lvl2pPr>
              <a:defRPr>
                <a:latin typeface="Optima"/>
              </a:defRPr>
            </a:lvl2pPr>
            <a:lvl3pPr>
              <a:defRPr>
                <a:latin typeface="Optima"/>
              </a:defRPr>
            </a:lvl3pPr>
            <a:lvl4pPr>
              <a:defRPr>
                <a:latin typeface="Optima"/>
              </a:defRPr>
            </a:lvl4pPr>
            <a:lvl5pPr>
              <a:defRPr>
                <a:latin typeface="Optima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78230407"/>
      </p:ext>
    </p:extLst>
  </p:cSld>
  <p:clrMapOvr>
    <a:masterClrMapping/>
  </p:clrMapOvr>
  <p:transition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751164031"/>
      </p:ext>
    </p:extLst>
  </p:cSld>
  <p:clrMapOvr>
    <a:masterClrMapping/>
  </p:clrMapOvr>
  <p:transition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55583105"/>
      </p:ext>
    </p:extLst>
  </p:cSld>
  <p:clrMapOvr>
    <a:masterClrMapping/>
  </p:clrMapOvr>
  <p:transition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10269757"/>
      </p:ext>
    </p:extLst>
  </p:cSld>
  <p:clrMapOvr>
    <a:masterClrMapping/>
  </p:clrMapOvr>
  <p:transition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70000" y="2768600"/>
            <a:ext cx="2444750" cy="5715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150" y="2768600"/>
            <a:ext cx="2444750" cy="5715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02411110"/>
      </p:ext>
    </p:extLst>
  </p:cSld>
  <p:clrMapOvr>
    <a:masterClrMapping/>
  </p:clrMapOvr>
  <p:transition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63529230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Optima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>
                <a:latin typeface="Optim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  <a:prstGeom prst="rect">
            <a:avLst/>
          </a:prstGeom>
        </p:spPr>
        <p:txBody>
          <a:bodyPr vert="horz"/>
          <a:lstStyle>
            <a:lvl1pPr>
              <a:defRPr sz="2400">
                <a:latin typeface="Optima"/>
              </a:defRPr>
            </a:lvl1pPr>
            <a:lvl2pPr>
              <a:defRPr sz="2000">
                <a:latin typeface="Optima"/>
              </a:defRPr>
            </a:lvl2pPr>
            <a:lvl3pPr>
              <a:defRPr sz="1800">
                <a:latin typeface="Optima"/>
              </a:defRPr>
            </a:lvl3pPr>
            <a:lvl4pPr>
              <a:defRPr sz="1600">
                <a:latin typeface="Optima"/>
              </a:defRPr>
            </a:lvl4pPr>
            <a:lvl5pPr>
              <a:defRPr sz="1600">
                <a:latin typeface="Optima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>
                <a:latin typeface="Optim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  <a:prstGeom prst="rect">
            <a:avLst/>
          </a:prstGeom>
        </p:spPr>
        <p:txBody>
          <a:bodyPr vert="horz"/>
          <a:lstStyle>
            <a:lvl1pPr>
              <a:defRPr sz="2400">
                <a:latin typeface="Optima"/>
              </a:defRPr>
            </a:lvl1pPr>
            <a:lvl2pPr>
              <a:defRPr sz="2000">
                <a:latin typeface="Optima"/>
              </a:defRPr>
            </a:lvl2pPr>
            <a:lvl3pPr>
              <a:defRPr sz="1800">
                <a:latin typeface="Optima"/>
              </a:defRPr>
            </a:lvl3pPr>
            <a:lvl4pPr>
              <a:defRPr sz="1600">
                <a:latin typeface="Optima"/>
              </a:defRPr>
            </a:lvl4pPr>
            <a:lvl5pPr>
              <a:defRPr sz="1600">
                <a:latin typeface="Optima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93677039"/>
      </p:ext>
    </p:extLst>
  </p:cSld>
  <p:clrMapOvr>
    <a:masterClrMapping/>
  </p:clrMapOvr>
  <p:transition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45988945"/>
      </p:ext>
    </p:extLst>
  </p:cSld>
  <p:clrMapOvr>
    <a:masterClrMapping/>
  </p:clrMapOvr>
  <p:transition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021988"/>
      </p:ext>
    </p:extLst>
  </p:cSld>
  <p:clrMapOvr>
    <a:masterClrMapping/>
  </p:clrMapOvr>
  <p:transition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70549114"/>
      </p:ext>
    </p:extLst>
  </p:cSld>
  <p:clrMapOvr>
    <a:masterClrMapping/>
  </p:clrMapOvr>
  <p:transition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64735505"/>
      </p:ext>
    </p:extLst>
  </p:cSld>
  <p:clrMapOvr>
    <a:masterClrMapping/>
  </p:clrMapOvr>
  <p:transition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77175840"/>
      </p:ext>
    </p:extLst>
  </p:cSld>
  <p:clrMapOvr>
    <a:masterClrMapping/>
  </p:clrMapOvr>
  <p:transition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18600" y="254000"/>
            <a:ext cx="2616200" cy="82296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70000" y="254000"/>
            <a:ext cx="7696200" cy="82296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33149599"/>
      </p:ext>
    </p:extLst>
  </p:cSld>
  <p:clrMapOvr>
    <a:masterClrMapping/>
  </p:clrMapOvr>
  <p:transition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996480602"/>
      </p:ext>
    </p:extLst>
  </p:cSld>
  <p:clrMapOvr>
    <a:masterClrMapping/>
  </p:clrMapOvr>
  <p:transition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3153964"/>
      </p:ext>
    </p:extLst>
  </p:cSld>
  <p:clrMapOvr>
    <a:masterClrMapping/>
  </p:clrMapOvr>
  <p:transition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16743482"/>
      </p:ext>
    </p:extLst>
  </p:cSld>
  <p:clrMapOvr>
    <a:masterClrMapping/>
  </p:clrMapOvr>
  <p:transition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70000" y="2768600"/>
            <a:ext cx="5156200" cy="5715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78600" y="2768600"/>
            <a:ext cx="5156200" cy="5715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94579471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Optima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95746677"/>
      </p:ext>
    </p:extLst>
  </p:cSld>
  <p:clrMapOvr>
    <a:masterClrMapping/>
  </p:clrMapOvr>
  <p:transition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72935333"/>
      </p:ext>
    </p:extLst>
  </p:cSld>
  <p:clrMapOvr>
    <a:masterClrMapping/>
  </p:clrMapOvr>
  <p:transition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6341117"/>
      </p:ext>
    </p:extLst>
  </p:cSld>
  <p:clrMapOvr>
    <a:masterClrMapping/>
  </p:clrMapOvr>
  <p:transition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60011320"/>
      </p:ext>
    </p:extLst>
  </p:cSld>
  <p:clrMapOvr>
    <a:masterClrMapping/>
  </p:clrMapOvr>
  <p:transition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41027024"/>
      </p:ext>
    </p:extLst>
  </p:cSld>
  <p:clrMapOvr>
    <a:masterClrMapping/>
  </p:clrMapOvr>
  <p:transition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03254160"/>
      </p:ext>
    </p:extLst>
  </p:cSld>
  <p:clrMapOvr>
    <a:masterClrMapping/>
  </p:clrMapOvr>
  <p:transition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01125179"/>
      </p:ext>
    </p:extLst>
  </p:cSld>
  <p:clrMapOvr>
    <a:masterClrMapping/>
  </p:clrMapOvr>
  <p:transition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18600" y="254000"/>
            <a:ext cx="2616200" cy="82296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70000" y="254000"/>
            <a:ext cx="7696200" cy="82296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04104913"/>
      </p:ext>
    </p:extLst>
  </p:cSld>
  <p:clrMapOvr>
    <a:masterClrMapping/>
  </p:clrMapOvr>
  <p:transition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136153026"/>
      </p:ext>
    </p:extLst>
  </p:cSld>
  <p:clrMapOvr>
    <a:masterClrMapping/>
  </p:clrMapOvr>
  <p:transition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38163832"/>
      </p:ext>
    </p:extLst>
  </p:cSld>
  <p:clrMapOvr>
    <a:masterClrMapping/>
  </p:clrMapOvr>
  <p:transition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34838111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5119976"/>
      </p:ext>
    </p:extLst>
  </p:cSld>
  <p:clrMapOvr>
    <a:masterClrMapping/>
  </p:clrMapOvr>
  <p:transition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772400" y="2768600"/>
            <a:ext cx="1905000" cy="5715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829800" y="2768600"/>
            <a:ext cx="1905000" cy="5715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72330880"/>
      </p:ext>
    </p:extLst>
  </p:cSld>
  <p:clrMapOvr>
    <a:masterClrMapping/>
  </p:clrMapOvr>
  <p:transition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19191143"/>
      </p:ext>
    </p:extLst>
  </p:cSld>
  <p:clrMapOvr>
    <a:masterClrMapping/>
  </p:clrMapOvr>
  <p:transition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24839143"/>
      </p:ext>
    </p:extLst>
  </p:cSld>
  <p:clrMapOvr>
    <a:masterClrMapping/>
  </p:clrMapOvr>
  <p:transition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50240270"/>
      </p:ext>
    </p:extLst>
  </p:cSld>
  <p:clrMapOvr>
    <a:masterClrMapping/>
  </p:clrMapOvr>
  <p:transition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34327886"/>
      </p:ext>
    </p:extLst>
  </p:cSld>
  <p:clrMapOvr>
    <a:masterClrMapping/>
  </p:clrMapOvr>
  <p:transition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89947322"/>
      </p:ext>
    </p:extLst>
  </p:cSld>
  <p:clrMapOvr>
    <a:masterClrMapping/>
  </p:clrMapOvr>
  <p:transition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91098703"/>
      </p:ext>
    </p:extLst>
  </p:cSld>
  <p:clrMapOvr>
    <a:masterClrMapping/>
  </p:clrMapOvr>
  <p:transition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18600" y="254000"/>
            <a:ext cx="2616200" cy="82296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70000" y="254000"/>
            <a:ext cx="7696200" cy="82296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71687719"/>
      </p:ext>
    </p:extLst>
  </p:cSld>
  <p:clrMapOvr>
    <a:masterClrMapping/>
  </p:clrMapOvr>
  <p:transition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785325556"/>
      </p:ext>
    </p:extLst>
  </p:cSld>
  <p:clrMapOvr>
    <a:masterClrMapping/>
  </p:clrMapOvr>
  <p:transition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28359904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>
                <a:latin typeface="Optima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  <a:prstGeom prst="rect">
            <a:avLst/>
          </a:prstGeom>
        </p:spPr>
        <p:txBody>
          <a:bodyPr vert="horz"/>
          <a:lstStyle>
            <a:lvl1pPr>
              <a:defRPr sz="3200">
                <a:latin typeface="Optima"/>
              </a:defRPr>
            </a:lvl1pPr>
            <a:lvl2pPr>
              <a:defRPr sz="2800">
                <a:latin typeface="Optima"/>
              </a:defRPr>
            </a:lvl2pPr>
            <a:lvl3pPr>
              <a:defRPr sz="2400">
                <a:latin typeface="Optima"/>
              </a:defRPr>
            </a:lvl3pPr>
            <a:lvl4pPr>
              <a:defRPr sz="2000">
                <a:latin typeface="Optima"/>
              </a:defRPr>
            </a:lvl4pPr>
            <a:lvl5pPr>
              <a:defRPr sz="2000">
                <a:latin typeface="Optima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>
                <a:latin typeface="Optim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97188477"/>
      </p:ext>
    </p:extLst>
  </p:cSld>
  <p:clrMapOvr>
    <a:masterClrMapping/>
  </p:clrMapOvr>
  <p:transition/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11867200"/>
      </p:ext>
    </p:extLst>
  </p:cSld>
  <p:clrMapOvr>
    <a:masterClrMapping/>
  </p:clrMapOvr>
  <p:transition/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70000" y="2768600"/>
            <a:ext cx="2444750" cy="5715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150" y="2768600"/>
            <a:ext cx="2444750" cy="5715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53009250"/>
      </p:ext>
    </p:extLst>
  </p:cSld>
  <p:clrMapOvr>
    <a:masterClrMapping/>
  </p:clrMapOvr>
  <p:transition/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74882550"/>
      </p:ext>
    </p:extLst>
  </p:cSld>
  <p:clrMapOvr>
    <a:masterClrMapping/>
  </p:clrMapOvr>
  <p:transition/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76065721"/>
      </p:ext>
    </p:extLst>
  </p:cSld>
  <p:clrMapOvr>
    <a:masterClrMapping/>
  </p:clrMapOvr>
  <p:transition/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13862541"/>
      </p:ext>
    </p:extLst>
  </p:cSld>
  <p:clrMapOvr>
    <a:masterClrMapping/>
  </p:clrMapOvr>
  <p:transition/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68180014"/>
      </p:ext>
    </p:extLst>
  </p:cSld>
  <p:clrMapOvr>
    <a:masterClrMapping/>
  </p:clrMapOvr>
  <p:transition/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19056674"/>
      </p:ext>
    </p:extLst>
  </p:cSld>
  <p:clrMapOvr>
    <a:masterClrMapping/>
  </p:clrMapOvr>
  <p:transition/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04373817"/>
      </p:ext>
    </p:extLst>
  </p:cSld>
  <p:clrMapOvr>
    <a:masterClrMapping/>
  </p:clrMapOvr>
  <p:transition/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18600" y="254000"/>
            <a:ext cx="2616200" cy="82296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70000" y="254000"/>
            <a:ext cx="7696200" cy="82296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22317399"/>
      </p:ext>
    </p:extLst>
  </p:cSld>
  <p:clrMapOvr>
    <a:masterClrMapping/>
  </p:clrMapOvr>
  <p:transition/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Optima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039561718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>
                <a:latin typeface="Optima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>
                <a:latin typeface="Optima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>
                <a:latin typeface="Optim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79414636"/>
      </p:ext>
    </p:extLst>
  </p:cSld>
  <p:clrMapOvr>
    <a:masterClrMapping/>
  </p:clrMapOvr>
  <p:transition/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Optima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46853140"/>
      </p:ext>
    </p:extLst>
  </p:cSld>
  <p:clrMapOvr>
    <a:masterClrMapping/>
  </p:clrMapOvr>
  <p:transition/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>
                <a:latin typeface="Optima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51906571"/>
      </p:ext>
    </p:extLst>
  </p:cSld>
  <p:clrMapOvr>
    <a:masterClrMapping/>
  </p:clrMapOvr>
  <p:transition/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Optima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70000" y="1270000"/>
            <a:ext cx="5156200" cy="7213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78600" y="1270000"/>
            <a:ext cx="5156200" cy="7213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11389959"/>
      </p:ext>
    </p:extLst>
  </p:cSld>
  <p:clrMapOvr>
    <a:masterClrMapping/>
  </p:clrMapOvr>
  <p:transition/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Optima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68158336"/>
      </p:ext>
    </p:extLst>
  </p:cSld>
  <p:clrMapOvr>
    <a:masterClrMapping/>
  </p:clrMapOvr>
  <p:transition/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Optima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02969054"/>
      </p:ext>
    </p:extLst>
  </p:cSld>
  <p:clrMapOvr>
    <a:masterClrMapping/>
  </p:clrMapOvr>
  <p:transition/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75739646"/>
      </p:ext>
    </p:extLst>
  </p:cSld>
  <p:clrMapOvr>
    <a:masterClrMapping/>
  </p:clrMapOvr>
  <p:transition/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>
                <a:latin typeface="Optima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79551256"/>
      </p:ext>
    </p:extLst>
  </p:cSld>
  <p:clrMapOvr>
    <a:masterClrMapping/>
  </p:clrMapOvr>
  <p:transition/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>
                <a:latin typeface="Optima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78712359"/>
      </p:ext>
    </p:extLst>
  </p:cSld>
  <p:clrMapOvr>
    <a:masterClrMapping/>
  </p:clrMapOvr>
  <p:transition/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Optima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31785646"/>
      </p:ext>
    </p:extLst>
  </p:cSld>
  <p:clrMapOvr>
    <a:masterClrMapping/>
  </p:clrMapOvr>
  <p:transition/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28163" y="390525"/>
            <a:ext cx="2925762" cy="8093075"/>
          </a:xfrm>
          <a:prstGeom prst="rect">
            <a:avLst/>
          </a:prstGeom>
        </p:spPr>
        <p:txBody>
          <a:bodyPr vert="eaVert"/>
          <a:lstStyle>
            <a:lvl1pPr>
              <a:defRPr>
                <a:latin typeface="Optima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0875" y="390525"/>
            <a:ext cx="8624888" cy="80930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25995561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7.xml"/><Relationship Id="rId3" Type="http://schemas.openxmlformats.org/officeDocument/2006/relationships/slideLayout" Target="../slideLayouts/slideLayout102.xml"/><Relationship Id="rId7" Type="http://schemas.openxmlformats.org/officeDocument/2006/relationships/slideLayout" Target="../slideLayouts/slideLayout106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101.xml"/><Relationship Id="rId1" Type="http://schemas.openxmlformats.org/officeDocument/2006/relationships/slideLayout" Target="../slideLayouts/slideLayout100.xml"/><Relationship Id="rId6" Type="http://schemas.openxmlformats.org/officeDocument/2006/relationships/slideLayout" Target="../slideLayouts/slideLayout105.xml"/><Relationship Id="rId11" Type="http://schemas.openxmlformats.org/officeDocument/2006/relationships/slideLayout" Target="../slideLayouts/slideLayout110.xml"/><Relationship Id="rId5" Type="http://schemas.openxmlformats.org/officeDocument/2006/relationships/slideLayout" Target="../slideLayouts/slideLayout104.xml"/><Relationship Id="rId10" Type="http://schemas.openxmlformats.org/officeDocument/2006/relationships/slideLayout" Target="../slideLayouts/slideLayout109.xml"/><Relationship Id="rId4" Type="http://schemas.openxmlformats.org/officeDocument/2006/relationships/slideLayout" Target="../slideLayouts/slideLayout103.xml"/><Relationship Id="rId9" Type="http://schemas.openxmlformats.org/officeDocument/2006/relationships/slideLayout" Target="../slideLayouts/slideLayout108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8.xml"/><Relationship Id="rId3" Type="http://schemas.openxmlformats.org/officeDocument/2006/relationships/slideLayout" Target="../slideLayouts/slideLayout113.xml"/><Relationship Id="rId7" Type="http://schemas.openxmlformats.org/officeDocument/2006/relationships/slideLayout" Target="../slideLayouts/slideLayout117.xml"/><Relationship Id="rId12" Type="http://schemas.openxmlformats.org/officeDocument/2006/relationships/theme" Target="../theme/theme11.xml"/><Relationship Id="rId2" Type="http://schemas.openxmlformats.org/officeDocument/2006/relationships/slideLayout" Target="../slideLayouts/slideLayout112.xml"/><Relationship Id="rId1" Type="http://schemas.openxmlformats.org/officeDocument/2006/relationships/slideLayout" Target="../slideLayouts/slideLayout111.xml"/><Relationship Id="rId6" Type="http://schemas.openxmlformats.org/officeDocument/2006/relationships/slideLayout" Target="../slideLayouts/slideLayout116.xml"/><Relationship Id="rId11" Type="http://schemas.openxmlformats.org/officeDocument/2006/relationships/slideLayout" Target="../slideLayouts/slideLayout121.xml"/><Relationship Id="rId5" Type="http://schemas.openxmlformats.org/officeDocument/2006/relationships/slideLayout" Target="../slideLayouts/slideLayout115.xml"/><Relationship Id="rId10" Type="http://schemas.openxmlformats.org/officeDocument/2006/relationships/slideLayout" Target="../slideLayouts/slideLayout120.xml"/><Relationship Id="rId4" Type="http://schemas.openxmlformats.org/officeDocument/2006/relationships/slideLayout" Target="../slideLayouts/slideLayout114.xml"/><Relationship Id="rId9" Type="http://schemas.openxmlformats.org/officeDocument/2006/relationships/slideLayout" Target="../slideLayouts/slideLayout119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9.xml"/><Relationship Id="rId3" Type="http://schemas.openxmlformats.org/officeDocument/2006/relationships/slideLayout" Target="../slideLayouts/slideLayout124.xml"/><Relationship Id="rId7" Type="http://schemas.openxmlformats.org/officeDocument/2006/relationships/slideLayout" Target="../slideLayouts/slideLayout128.xml"/><Relationship Id="rId12" Type="http://schemas.openxmlformats.org/officeDocument/2006/relationships/theme" Target="../theme/theme12.xml"/><Relationship Id="rId2" Type="http://schemas.openxmlformats.org/officeDocument/2006/relationships/slideLayout" Target="../slideLayouts/slideLayout123.xml"/><Relationship Id="rId1" Type="http://schemas.openxmlformats.org/officeDocument/2006/relationships/slideLayout" Target="../slideLayouts/slideLayout122.xml"/><Relationship Id="rId6" Type="http://schemas.openxmlformats.org/officeDocument/2006/relationships/slideLayout" Target="../slideLayouts/slideLayout127.xml"/><Relationship Id="rId11" Type="http://schemas.openxmlformats.org/officeDocument/2006/relationships/slideLayout" Target="../slideLayouts/slideLayout132.xml"/><Relationship Id="rId5" Type="http://schemas.openxmlformats.org/officeDocument/2006/relationships/slideLayout" Target="../slideLayouts/slideLayout126.xml"/><Relationship Id="rId10" Type="http://schemas.openxmlformats.org/officeDocument/2006/relationships/slideLayout" Target="../slideLayouts/slideLayout131.xml"/><Relationship Id="rId4" Type="http://schemas.openxmlformats.org/officeDocument/2006/relationships/slideLayout" Target="../slideLayouts/slideLayout125.xml"/><Relationship Id="rId9" Type="http://schemas.openxmlformats.org/officeDocument/2006/relationships/slideLayout" Target="../slideLayouts/slideLayout130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0.xml"/><Relationship Id="rId3" Type="http://schemas.openxmlformats.org/officeDocument/2006/relationships/slideLayout" Target="../slideLayouts/slideLayout135.xml"/><Relationship Id="rId7" Type="http://schemas.openxmlformats.org/officeDocument/2006/relationships/slideLayout" Target="../slideLayouts/slideLayout139.xml"/><Relationship Id="rId12" Type="http://schemas.openxmlformats.org/officeDocument/2006/relationships/theme" Target="../theme/theme13.xml"/><Relationship Id="rId2" Type="http://schemas.openxmlformats.org/officeDocument/2006/relationships/slideLayout" Target="../slideLayouts/slideLayout134.xml"/><Relationship Id="rId1" Type="http://schemas.openxmlformats.org/officeDocument/2006/relationships/slideLayout" Target="../slideLayouts/slideLayout133.xml"/><Relationship Id="rId6" Type="http://schemas.openxmlformats.org/officeDocument/2006/relationships/slideLayout" Target="../slideLayouts/slideLayout138.xml"/><Relationship Id="rId11" Type="http://schemas.openxmlformats.org/officeDocument/2006/relationships/slideLayout" Target="../slideLayouts/slideLayout143.xml"/><Relationship Id="rId5" Type="http://schemas.openxmlformats.org/officeDocument/2006/relationships/slideLayout" Target="../slideLayouts/slideLayout137.xml"/><Relationship Id="rId10" Type="http://schemas.openxmlformats.org/officeDocument/2006/relationships/slideLayout" Target="../slideLayouts/slideLayout142.xml"/><Relationship Id="rId4" Type="http://schemas.openxmlformats.org/officeDocument/2006/relationships/slideLayout" Target="../slideLayouts/slideLayout136.xml"/><Relationship Id="rId9" Type="http://schemas.openxmlformats.org/officeDocument/2006/relationships/slideLayout" Target="../slideLayouts/slideLayout141.xml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1.xml"/><Relationship Id="rId3" Type="http://schemas.openxmlformats.org/officeDocument/2006/relationships/slideLayout" Target="../slideLayouts/slideLayout146.xml"/><Relationship Id="rId7" Type="http://schemas.openxmlformats.org/officeDocument/2006/relationships/slideLayout" Target="../slideLayouts/slideLayout150.xml"/><Relationship Id="rId12" Type="http://schemas.openxmlformats.org/officeDocument/2006/relationships/theme" Target="../theme/theme14.xml"/><Relationship Id="rId2" Type="http://schemas.openxmlformats.org/officeDocument/2006/relationships/slideLayout" Target="../slideLayouts/slideLayout145.xml"/><Relationship Id="rId1" Type="http://schemas.openxmlformats.org/officeDocument/2006/relationships/slideLayout" Target="../slideLayouts/slideLayout144.xml"/><Relationship Id="rId6" Type="http://schemas.openxmlformats.org/officeDocument/2006/relationships/slideLayout" Target="../slideLayouts/slideLayout149.xml"/><Relationship Id="rId11" Type="http://schemas.openxmlformats.org/officeDocument/2006/relationships/slideLayout" Target="../slideLayouts/slideLayout154.xml"/><Relationship Id="rId5" Type="http://schemas.openxmlformats.org/officeDocument/2006/relationships/slideLayout" Target="../slideLayouts/slideLayout148.xml"/><Relationship Id="rId10" Type="http://schemas.openxmlformats.org/officeDocument/2006/relationships/slideLayout" Target="../slideLayouts/slideLayout153.xml"/><Relationship Id="rId4" Type="http://schemas.openxmlformats.org/officeDocument/2006/relationships/slideLayout" Target="../slideLayouts/slideLayout147.xml"/><Relationship Id="rId9" Type="http://schemas.openxmlformats.org/officeDocument/2006/relationships/slideLayout" Target="../slideLayouts/slideLayout152.xml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2.xml"/><Relationship Id="rId3" Type="http://schemas.openxmlformats.org/officeDocument/2006/relationships/slideLayout" Target="../slideLayouts/slideLayout157.xml"/><Relationship Id="rId7" Type="http://schemas.openxmlformats.org/officeDocument/2006/relationships/slideLayout" Target="../slideLayouts/slideLayout161.xml"/><Relationship Id="rId12" Type="http://schemas.openxmlformats.org/officeDocument/2006/relationships/theme" Target="../theme/theme15.xml"/><Relationship Id="rId2" Type="http://schemas.openxmlformats.org/officeDocument/2006/relationships/slideLayout" Target="../slideLayouts/slideLayout156.xml"/><Relationship Id="rId1" Type="http://schemas.openxmlformats.org/officeDocument/2006/relationships/slideLayout" Target="../slideLayouts/slideLayout155.xml"/><Relationship Id="rId6" Type="http://schemas.openxmlformats.org/officeDocument/2006/relationships/slideLayout" Target="../slideLayouts/slideLayout160.xml"/><Relationship Id="rId11" Type="http://schemas.openxmlformats.org/officeDocument/2006/relationships/slideLayout" Target="../slideLayouts/slideLayout165.xml"/><Relationship Id="rId5" Type="http://schemas.openxmlformats.org/officeDocument/2006/relationships/slideLayout" Target="../slideLayouts/slideLayout159.xml"/><Relationship Id="rId10" Type="http://schemas.openxmlformats.org/officeDocument/2006/relationships/slideLayout" Target="../slideLayouts/slideLayout164.xml"/><Relationship Id="rId4" Type="http://schemas.openxmlformats.org/officeDocument/2006/relationships/slideLayout" Target="../slideLayouts/slideLayout158.xml"/><Relationship Id="rId9" Type="http://schemas.openxmlformats.org/officeDocument/2006/relationships/slideLayout" Target="../slideLayouts/slideLayout163.xml"/></Relationships>
</file>

<file path=ppt/slideMasters/_rels/slideMaster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3.xml"/><Relationship Id="rId3" Type="http://schemas.openxmlformats.org/officeDocument/2006/relationships/slideLayout" Target="../slideLayouts/slideLayout168.xml"/><Relationship Id="rId7" Type="http://schemas.openxmlformats.org/officeDocument/2006/relationships/slideLayout" Target="../slideLayouts/slideLayout172.xml"/><Relationship Id="rId12" Type="http://schemas.openxmlformats.org/officeDocument/2006/relationships/theme" Target="../theme/theme16.xml"/><Relationship Id="rId2" Type="http://schemas.openxmlformats.org/officeDocument/2006/relationships/slideLayout" Target="../slideLayouts/slideLayout167.xml"/><Relationship Id="rId1" Type="http://schemas.openxmlformats.org/officeDocument/2006/relationships/slideLayout" Target="../slideLayouts/slideLayout166.xml"/><Relationship Id="rId6" Type="http://schemas.openxmlformats.org/officeDocument/2006/relationships/slideLayout" Target="../slideLayouts/slideLayout171.xml"/><Relationship Id="rId11" Type="http://schemas.openxmlformats.org/officeDocument/2006/relationships/slideLayout" Target="../slideLayouts/slideLayout176.xml"/><Relationship Id="rId5" Type="http://schemas.openxmlformats.org/officeDocument/2006/relationships/slideLayout" Target="../slideLayouts/slideLayout170.xml"/><Relationship Id="rId10" Type="http://schemas.openxmlformats.org/officeDocument/2006/relationships/slideLayout" Target="../slideLayouts/slideLayout175.xml"/><Relationship Id="rId4" Type="http://schemas.openxmlformats.org/officeDocument/2006/relationships/slideLayout" Target="../slideLayouts/slideLayout169.xml"/><Relationship Id="rId9" Type="http://schemas.openxmlformats.org/officeDocument/2006/relationships/slideLayout" Target="../slideLayouts/slideLayout174.xml"/></Relationships>
</file>

<file path=ppt/slideMasters/_rels/slideMaster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4.xml"/><Relationship Id="rId3" Type="http://schemas.openxmlformats.org/officeDocument/2006/relationships/slideLayout" Target="../slideLayouts/slideLayout179.xml"/><Relationship Id="rId7" Type="http://schemas.openxmlformats.org/officeDocument/2006/relationships/slideLayout" Target="../slideLayouts/slideLayout183.xml"/><Relationship Id="rId12" Type="http://schemas.openxmlformats.org/officeDocument/2006/relationships/theme" Target="../theme/theme17.xml"/><Relationship Id="rId2" Type="http://schemas.openxmlformats.org/officeDocument/2006/relationships/slideLayout" Target="../slideLayouts/slideLayout178.xml"/><Relationship Id="rId1" Type="http://schemas.openxmlformats.org/officeDocument/2006/relationships/slideLayout" Target="../slideLayouts/slideLayout177.xml"/><Relationship Id="rId6" Type="http://schemas.openxmlformats.org/officeDocument/2006/relationships/slideLayout" Target="../slideLayouts/slideLayout182.xml"/><Relationship Id="rId11" Type="http://schemas.openxmlformats.org/officeDocument/2006/relationships/slideLayout" Target="../slideLayouts/slideLayout187.xml"/><Relationship Id="rId5" Type="http://schemas.openxmlformats.org/officeDocument/2006/relationships/slideLayout" Target="../slideLayouts/slideLayout181.xml"/><Relationship Id="rId10" Type="http://schemas.openxmlformats.org/officeDocument/2006/relationships/slideLayout" Target="../slideLayouts/slideLayout186.xml"/><Relationship Id="rId4" Type="http://schemas.openxmlformats.org/officeDocument/2006/relationships/slideLayout" Target="../slideLayouts/slideLayout180.xml"/><Relationship Id="rId9" Type="http://schemas.openxmlformats.org/officeDocument/2006/relationships/slideLayout" Target="../slideLayouts/slideLayout185.xml"/></Relationships>
</file>

<file path=ppt/slideMasters/_rels/slideMaster1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5.xml"/><Relationship Id="rId3" Type="http://schemas.openxmlformats.org/officeDocument/2006/relationships/slideLayout" Target="../slideLayouts/slideLayout190.xml"/><Relationship Id="rId7" Type="http://schemas.openxmlformats.org/officeDocument/2006/relationships/slideLayout" Target="../slideLayouts/slideLayout194.xml"/><Relationship Id="rId12" Type="http://schemas.openxmlformats.org/officeDocument/2006/relationships/theme" Target="../theme/theme18.xml"/><Relationship Id="rId2" Type="http://schemas.openxmlformats.org/officeDocument/2006/relationships/slideLayout" Target="../slideLayouts/slideLayout189.xml"/><Relationship Id="rId1" Type="http://schemas.openxmlformats.org/officeDocument/2006/relationships/slideLayout" Target="../slideLayouts/slideLayout188.xml"/><Relationship Id="rId6" Type="http://schemas.openxmlformats.org/officeDocument/2006/relationships/slideLayout" Target="../slideLayouts/slideLayout193.xml"/><Relationship Id="rId11" Type="http://schemas.openxmlformats.org/officeDocument/2006/relationships/slideLayout" Target="../slideLayouts/slideLayout198.xml"/><Relationship Id="rId5" Type="http://schemas.openxmlformats.org/officeDocument/2006/relationships/slideLayout" Target="../slideLayouts/slideLayout192.xml"/><Relationship Id="rId10" Type="http://schemas.openxmlformats.org/officeDocument/2006/relationships/slideLayout" Target="../slideLayouts/slideLayout197.xml"/><Relationship Id="rId4" Type="http://schemas.openxmlformats.org/officeDocument/2006/relationships/slideLayout" Target="../slideLayouts/slideLayout191.xml"/><Relationship Id="rId9" Type="http://schemas.openxmlformats.org/officeDocument/2006/relationships/slideLayout" Target="../slideLayouts/slideLayout196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.xml"/><Relationship Id="rId3" Type="http://schemas.openxmlformats.org/officeDocument/2006/relationships/slideLayout" Target="../slideLayouts/slideLayout69.xml"/><Relationship Id="rId7" Type="http://schemas.openxmlformats.org/officeDocument/2006/relationships/slideLayout" Target="../slideLayouts/slideLayout73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8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76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5.xml"/><Relationship Id="rId3" Type="http://schemas.openxmlformats.org/officeDocument/2006/relationships/slideLayout" Target="../slideLayouts/slideLayout80.xml"/><Relationship Id="rId7" Type="http://schemas.openxmlformats.org/officeDocument/2006/relationships/slideLayout" Target="../slideLayouts/slideLayout84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79.xml"/><Relationship Id="rId1" Type="http://schemas.openxmlformats.org/officeDocument/2006/relationships/slideLayout" Target="../slideLayouts/slideLayout78.xml"/><Relationship Id="rId6" Type="http://schemas.openxmlformats.org/officeDocument/2006/relationships/slideLayout" Target="../slideLayouts/slideLayout83.xml"/><Relationship Id="rId11" Type="http://schemas.openxmlformats.org/officeDocument/2006/relationships/slideLayout" Target="../slideLayouts/slideLayout88.xml"/><Relationship Id="rId5" Type="http://schemas.openxmlformats.org/officeDocument/2006/relationships/slideLayout" Target="../slideLayouts/slideLayout82.xml"/><Relationship Id="rId10" Type="http://schemas.openxmlformats.org/officeDocument/2006/relationships/slideLayout" Target="../slideLayouts/slideLayout87.xml"/><Relationship Id="rId4" Type="http://schemas.openxmlformats.org/officeDocument/2006/relationships/slideLayout" Target="../slideLayouts/slideLayout81.xml"/><Relationship Id="rId9" Type="http://schemas.openxmlformats.org/officeDocument/2006/relationships/slideLayout" Target="../slideLayouts/slideLayout86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6.xml"/><Relationship Id="rId3" Type="http://schemas.openxmlformats.org/officeDocument/2006/relationships/slideLayout" Target="../slideLayouts/slideLayout91.xml"/><Relationship Id="rId7" Type="http://schemas.openxmlformats.org/officeDocument/2006/relationships/slideLayout" Target="../slideLayouts/slideLayout95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90.xml"/><Relationship Id="rId1" Type="http://schemas.openxmlformats.org/officeDocument/2006/relationships/slideLayout" Target="../slideLayouts/slideLayout89.xml"/><Relationship Id="rId6" Type="http://schemas.openxmlformats.org/officeDocument/2006/relationships/slideLayout" Target="../slideLayouts/slideLayout94.xml"/><Relationship Id="rId11" Type="http://schemas.openxmlformats.org/officeDocument/2006/relationships/slideLayout" Target="../slideLayouts/slideLayout99.xml"/><Relationship Id="rId5" Type="http://schemas.openxmlformats.org/officeDocument/2006/relationships/slideLayout" Target="../slideLayouts/slideLayout93.xml"/><Relationship Id="rId10" Type="http://schemas.openxmlformats.org/officeDocument/2006/relationships/slideLayout" Target="../slideLayouts/slideLayout98.xml"/><Relationship Id="rId4" Type="http://schemas.openxmlformats.org/officeDocument/2006/relationships/slideLayout" Target="../slideLayouts/slideLayout92.xml"/><Relationship Id="rId9" Type="http://schemas.openxmlformats.org/officeDocument/2006/relationships/slideLayout" Target="../slideLayouts/slideLayout9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Rectangle 1"/>
          <p:cNvSpPr>
            <a:spLocks/>
          </p:cNvSpPr>
          <p:nvPr/>
        </p:nvSpPr>
        <p:spPr bwMode="auto">
          <a:xfrm>
            <a:off x="-76200" y="-25400"/>
            <a:ext cx="13157200" cy="9791700"/>
          </a:xfrm>
          <a:prstGeom prst="rect">
            <a:avLst/>
          </a:prstGeom>
          <a:solidFill>
            <a:srgbClr val="E6E6E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 dirty="0">
              <a:latin typeface="Optima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ransition/>
  <p:txStyles>
    <p:titleStyle>
      <a:lvl1pPr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+mj-lt"/>
          <a:ea typeface="+mj-ea"/>
          <a:cs typeface="+mj-cs"/>
          <a:sym typeface="Gill Sans" charset="0"/>
        </a:defRPr>
      </a:lvl1pPr>
      <a:lvl2pPr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2pPr>
      <a:lvl3pPr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3pPr>
      <a:lvl4pPr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4pPr>
      <a:lvl5pPr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9pPr>
    </p:titleStyle>
    <p:bodyStyle>
      <a:lvl1pPr marL="889000" indent="-571500" algn="l" rtl="0" fontAlgn="base">
        <a:spcBef>
          <a:spcPts val="2400"/>
        </a:spcBef>
        <a:spcAft>
          <a:spcPct val="0"/>
        </a:spcAft>
        <a:buSzPct val="171000"/>
        <a:buFont typeface="Gill Sans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1pPr>
      <a:lvl2pPr marL="1333500" indent="-571500" algn="l" rtl="0" fontAlgn="base">
        <a:spcBef>
          <a:spcPts val="2400"/>
        </a:spcBef>
        <a:spcAft>
          <a:spcPct val="0"/>
        </a:spcAft>
        <a:buSzPct val="171000"/>
        <a:buFont typeface="Gill Sans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2pPr>
      <a:lvl3pPr marL="1778000" indent="-571500" algn="l" rtl="0" fontAlgn="base">
        <a:spcBef>
          <a:spcPts val="2400"/>
        </a:spcBef>
        <a:spcAft>
          <a:spcPct val="0"/>
        </a:spcAft>
        <a:buSzPct val="171000"/>
        <a:buFont typeface="Gill Sans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3pPr>
      <a:lvl4pPr marL="2222500" indent="-571500" algn="l" rtl="0" fontAlgn="base">
        <a:spcBef>
          <a:spcPts val="2400"/>
        </a:spcBef>
        <a:spcAft>
          <a:spcPct val="0"/>
        </a:spcAft>
        <a:buSzPct val="171000"/>
        <a:buFont typeface="Gill Sans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4pPr>
      <a:lvl5pPr marL="2667000" indent="-571500" algn="l" rtl="0" fontAlgn="base">
        <a:spcBef>
          <a:spcPts val="2400"/>
        </a:spcBef>
        <a:spcAft>
          <a:spcPct val="0"/>
        </a:spcAft>
        <a:buSzPct val="171000"/>
        <a:buFont typeface="Gill Sans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5pPr>
      <a:lvl6pPr marL="3124200" indent="-571500" algn="l" rtl="0" fontAlgn="base">
        <a:spcBef>
          <a:spcPts val="2400"/>
        </a:spcBef>
        <a:spcAft>
          <a:spcPct val="0"/>
        </a:spcAft>
        <a:buSzPct val="171000"/>
        <a:buFont typeface="Gill Sans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6pPr>
      <a:lvl7pPr marL="3581400" indent="-571500" algn="l" rtl="0" fontAlgn="base">
        <a:spcBef>
          <a:spcPts val="2400"/>
        </a:spcBef>
        <a:spcAft>
          <a:spcPct val="0"/>
        </a:spcAft>
        <a:buSzPct val="171000"/>
        <a:buFont typeface="Gill Sans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7pPr>
      <a:lvl8pPr marL="4038600" indent="-571500" algn="l" rtl="0" fontAlgn="base">
        <a:spcBef>
          <a:spcPts val="2400"/>
        </a:spcBef>
        <a:spcAft>
          <a:spcPct val="0"/>
        </a:spcAft>
        <a:buSzPct val="171000"/>
        <a:buFont typeface="Gill Sans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8pPr>
      <a:lvl9pPr marL="4495800" indent="-571500" algn="l" rtl="0" fontAlgn="base">
        <a:spcBef>
          <a:spcPts val="2400"/>
        </a:spcBef>
        <a:spcAft>
          <a:spcPct val="0"/>
        </a:spcAft>
        <a:buSzPct val="171000"/>
        <a:buFont typeface="Gill Sans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1270000" y="254000"/>
            <a:ext cx="10464800" cy="24384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>
                <a:sym typeface="Gill Sans" charset="0"/>
              </a:rPr>
              <a:t>Click to edit Master title style</a:t>
            </a: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4004" r:id="rId1"/>
    <p:sldLayoutId id="2147484005" r:id="rId2"/>
    <p:sldLayoutId id="2147484006" r:id="rId3"/>
    <p:sldLayoutId id="2147484007" r:id="rId4"/>
    <p:sldLayoutId id="2147484008" r:id="rId5"/>
    <p:sldLayoutId id="2147484009" r:id="rId6"/>
    <p:sldLayoutId id="2147484010" r:id="rId7"/>
    <p:sldLayoutId id="2147484011" r:id="rId8"/>
    <p:sldLayoutId id="2147484012" r:id="rId9"/>
    <p:sldLayoutId id="2147484013" r:id="rId10"/>
    <p:sldLayoutId id="2147484014" r:id="rId11"/>
  </p:sldLayoutIdLst>
  <p:transition/>
  <p:txStyles>
    <p:titleStyle>
      <a:lvl1pPr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Optima"/>
          <a:ea typeface="+mj-ea"/>
          <a:cs typeface="+mj-cs"/>
          <a:sym typeface="Gill Sans" charset="0"/>
        </a:defRPr>
      </a:lvl1pPr>
      <a:lvl2pPr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2pPr>
      <a:lvl3pPr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3pPr>
      <a:lvl4pPr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4pPr>
      <a:lvl5pPr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9pPr>
    </p:titleStyle>
    <p:bodyStyle>
      <a:lvl1pPr marL="889000" indent="-571500" algn="l" rtl="0" fontAlgn="base">
        <a:spcBef>
          <a:spcPts val="2400"/>
        </a:spcBef>
        <a:spcAft>
          <a:spcPct val="0"/>
        </a:spcAft>
        <a:buSzPct val="171000"/>
        <a:buFont typeface="Gill Sans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1pPr>
      <a:lvl2pPr marL="1333500" indent="-571500" algn="l" rtl="0" fontAlgn="base">
        <a:spcBef>
          <a:spcPts val="2400"/>
        </a:spcBef>
        <a:spcAft>
          <a:spcPct val="0"/>
        </a:spcAft>
        <a:buSzPct val="171000"/>
        <a:buFont typeface="Gill Sans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2pPr>
      <a:lvl3pPr marL="1778000" indent="-571500" algn="l" rtl="0" fontAlgn="base">
        <a:spcBef>
          <a:spcPts val="2400"/>
        </a:spcBef>
        <a:spcAft>
          <a:spcPct val="0"/>
        </a:spcAft>
        <a:buSzPct val="171000"/>
        <a:buFont typeface="Gill Sans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3pPr>
      <a:lvl4pPr marL="2222500" indent="-571500" algn="l" rtl="0" fontAlgn="base">
        <a:spcBef>
          <a:spcPts val="2400"/>
        </a:spcBef>
        <a:spcAft>
          <a:spcPct val="0"/>
        </a:spcAft>
        <a:buSzPct val="171000"/>
        <a:buFont typeface="Gill Sans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4pPr>
      <a:lvl5pPr marL="2667000" indent="-571500" algn="l" rtl="0" fontAlgn="base">
        <a:spcBef>
          <a:spcPts val="2400"/>
        </a:spcBef>
        <a:spcAft>
          <a:spcPct val="0"/>
        </a:spcAft>
        <a:buSzPct val="171000"/>
        <a:buFont typeface="Gill Sans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5pPr>
      <a:lvl6pPr marL="3124200" indent="-571500" algn="l" rtl="0" fontAlgn="base">
        <a:spcBef>
          <a:spcPts val="2400"/>
        </a:spcBef>
        <a:spcAft>
          <a:spcPct val="0"/>
        </a:spcAft>
        <a:buSzPct val="171000"/>
        <a:buFont typeface="Gill Sans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6pPr>
      <a:lvl7pPr marL="3581400" indent="-571500" algn="l" rtl="0" fontAlgn="base">
        <a:spcBef>
          <a:spcPts val="2400"/>
        </a:spcBef>
        <a:spcAft>
          <a:spcPct val="0"/>
        </a:spcAft>
        <a:buSzPct val="171000"/>
        <a:buFont typeface="Gill Sans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7pPr>
      <a:lvl8pPr marL="4038600" indent="-571500" algn="l" rtl="0" fontAlgn="base">
        <a:spcBef>
          <a:spcPts val="2400"/>
        </a:spcBef>
        <a:spcAft>
          <a:spcPct val="0"/>
        </a:spcAft>
        <a:buSzPct val="171000"/>
        <a:buFont typeface="Gill Sans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8pPr>
      <a:lvl9pPr marL="4495800" indent="-571500" algn="l" rtl="0" fontAlgn="base">
        <a:spcBef>
          <a:spcPts val="2400"/>
        </a:spcBef>
        <a:spcAft>
          <a:spcPct val="0"/>
        </a:spcAft>
        <a:buSzPct val="171000"/>
        <a:buFont typeface="Gill Sans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1270000" y="254000"/>
            <a:ext cx="10464800" cy="24384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>
                <a:sym typeface="Gill Sans" charset="0"/>
              </a:rPr>
              <a:t>Click to edit Master title style</a:t>
            </a:r>
          </a:p>
        </p:txBody>
      </p:sp>
      <p:sp>
        <p:nvSpPr>
          <p:cNvPr id="3174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70000" y="2768600"/>
            <a:ext cx="10464800" cy="57150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>
                <a:sym typeface="Gill Sans" charset="0"/>
              </a:rPr>
              <a:t>Click to edit Master text styles</a:t>
            </a:r>
          </a:p>
          <a:p>
            <a:pPr lvl="1"/>
            <a:r>
              <a:rPr lang="en-US" dirty="0">
                <a:sym typeface="Gill Sans" charset="0"/>
              </a:rPr>
              <a:t>Second level</a:t>
            </a:r>
          </a:p>
          <a:p>
            <a:pPr lvl="2"/>
            <a:r>
              <a:rPr lang="en-US" dirty="0">
                <a:sym typeface="Gill Sans" charset="0"/>
              </a:rPr>
              <a:t>Third level</a:t>
            </a:r>
          </a:p>
          <a:p>
            <a:pPr lvl="3"/>
            <a:r>
              <a:rPr lang="en-US" dirty="0">
                <a:sym typeface="Gill Sans" charset="0"/>
              </a:rPr>
              <a:t>Fourth level</a:t>
            </a:r>
          </a:p>
          <a:p>
            <a:pPr lvl="4"/>
            <a:r>
              <a:rPr lang="en-US" dirty="0">
                <a:sym typeface="Gill Sans" charset="0"/>
              </a:rPr>
              <a:t>Fifth level</a:t>
            </a: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4015" r:id="rId1"/>
    <p:sldLayoutId id="2147484016" r:id="rId2"/>
    <p:sldLayoutId id="2147484017" r:id="rId3"/>
    <p:sldLayoutId id="2147484018" r:id="rId4"/>
    <p:sldLayoutId id="2147484019" r:id="rId5"/>
    <p:sldLayoutId id="2147484020" r:id="rId6"/>
    <p:sldLayoutId id="2147484021" r:id="rId7"/>
    <p:sldLayoutId id="2147484022" r:id="rId8"/>
    <p:sldLayoutId id="2147484023" r:id="rId9"/>
    <p:sldLayoutId id="2147484024" r:id="rId10"/>
    <p:sldLayoutId id="2147484025" r:id="rId11"/>
  </p:sldLayoutIdLst>
  <p:transition/>
  <p:txStyles>
    <p:titleStyle>
      <a:lvl1pPr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Optima"/>
          <a:ea typeface="+mj-ea"/>
          <a:cs typeface="+mj-cs"/>
          <a:sym typeface="Gill Sans" charset="0"/>
        </a:defRPr>
      </a:lvl1pPr>
      <a:lvl2pPr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2pPr>
      <a:lvl3pPr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3pPr>
      <a:lvl4pPr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4pPr>
      <a:lvl5pPr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9pPr>
    </p:titleStyle>
    <p:bodyStyle>
      <a:lvl1pPr marL="838200" indent="-571500" algn="l" rtl="0" fontAlgn="base">
        <a:spcBef>
          <a:spcPts val="2400"/>
        </a:spcBef>
        <a:spcAft>
          <a:spcPct val="0"/>
        </a:spcAft>
        <a:buSzPct val="171000"/>
        <a:buFont typeface="Gill Sans" charset="0"/>
        <a:buChar char="•"/>
        <a:defRPr sz="4200">
          <a:solidFill>
            <a:schemeClr val="tx1"/>
          </a:solidFill>
          <a:latin typeface="Optima"/>
          <a:ea typeface="+mn-ea"/>
          <a:cs typeface="+mn-cs"/>
          <a:sym typeface="Gill Sans" charset="0"/>
        </a:defRPr>
      </a:lvl1pPr>
      <a:lvl2pPr marL="1282700" indent="-571500" algn="l" rtl="0" fontAlgn="base">
        <a:spcBef>
          <a:spcPts val="2400"/>
        </a:spcBef>
        <a:spcAft>
          <a:spcPct val="0"/>
        </a:spcAft>
        <a:buSzPct val="171000"/>
        <a:buFont typeface="Gill Sans" charset="0"/>
        <a:buChar char="•"/>
        <a:defRPr sz="4200">
          <a:solidFill>
            <a:schemeClr val="tx1"/>
          </a:solidFill>
          <a:latin typeface="Optima"/>
          <a:ea typeface="+mn-ea"/>
          <a:cs typeface="+mn-cs"/>
          <a:sym typeface="Gill Sans" charset="0"/>
        </a:defRPr>
      </a:lvl2pPr>
      <a:lvl3pPr marL="1727200" indent="-571500" algn="l" rtl="0" fontAlgn="base">
        <a:spcBef>
          <a:spcPts val="2400"/>
        </a:spcBef>
        <a:spcAft>
          <a:spcPct val="0"/>
        </a:spcAft>
        <a:buSzPct val="171000"/>
        <a:buFont typeface="Gill Sans" charset="0"/>
        <a:buChar char="•"/>
        <a:defRPr sz="4200">
          <a:solidFill>
            <a:schemeClr val="tx1"/>
          </a:solidFill>
          <a:latin typeface="Optima"/>
          <a:ea typeface="+mn-ea"/>
          <a:cs typeface="+mn-cs"/>
          <a:sym typeface="Gill Sans" charset="0"/>
        </a:defRPr>
      </a:lvl3pPr>
      <a:lvl4pPr marL="2171700" indent="-571500" algn="l" rtl="0" fontAlgn="base">
        <a:spcBef>
          <a:spcPts val="2400"/>
        </a:spcBef>
        <a:spcAft>
          <a:spcPct val="0"/>
        </a:spcAft>
        <a:buSzPct val="171000"/>
        <a:buFont typeface="Gill Sans" charset="0"/>
        <a:buChar char="•"/>
        <a:defRPr sz="4200">
          <a:solidFill>
            <a:schemeClr val="tx1"/>
          </a:solidFill>
          <a:latin typeface="Optima"/>
          <a:ea typeface="+mn-ea"/>
          <a:cs typeface="+mn-cs"/>
          <a:sym typeface="Gill Sans" charset="0"/>
        </a:defRPr>
      </a:lvl4pPr>
      <a:lvl5pPr marL="2616200" indent="-571500" algn="l" rtl="0" fontAlgn="base">
        <a:spcBef>
          <a:spcPts val="2400"/>
        </a:spcBef>
        <a:spcAft>
          <a:spcPct val="0"/>
        </a:spcAft>
        <a:buSzPct val="171000"/>
        <a:buFont typeface="Gill Sans" charset="0"/>
        <a:buChar char="•"/>
        <a:defRPr sz="4200">
          <a:solidFill>
            <a:schemeClr val="tx1"/>
          </a:solidFill>
          <a:latin typeface="Optima"/>
          <a:ea typeface="+mn-ea"/>
          <a:cs typeface="+mn-cs"/>
          <a:sym typeface="Gill Sans" charset="0"/>
        </a:defRPr>
      </a:lvl5pPr>
      <a:lvl6pPr marL="3073400" indent="-571500" algn="l" rtl="0" fontAlgn="base">
        <a:spcBef>
          <a:spcPts val="2400"/>
        </a:spcBef>
        <a:spcAft>
          <a:spcPct val="0"/>
        </a:spcAft>
        <a:buSzPct val="171000"/>
        <a:buFont typeface="Gill Sans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6pPr>
      <a:lvl7pPr marL="3530600" indent="-571500" algn="l" rtl="0" fontAlgn="base">
        <a:spcBef>
          <a:spcPts val="2400"/>
        </a:spcBef>
        <a:spcAft>
          <a:spcPct val="0"/>
        </a:spcAft>
        <a:buSzPct val="171000"/>
        <a:buFont typeface="Gill Sans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7pPr>
      <a:lvl8pPr marL="3987800" indent="-571500" algn="l" rtl="0" fontAlgn="base">
        <a:spcBef>
          <a:spcPts val="2400"/>
        </a:spcBef>
        <a:spcAft>
          <a:spcPct val="0"/>
        </a:spcAft>
        <a:buSzPct val="171000"/>
        <a:buFont typeface="Gill Sans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8pPr>
      <a:lvl9pPr marL="4445000" indent="-571500" algn="l" rtl="0" fontAlgn="base">
        <a:spcBef>
          <a:spcPts val="2400"/>
        </a:spcBef>
        <a:spcAft>
          <a:spcPct val="0"/>
        </a:spcAft>
        <a:buSzPct val="171000"/>
        <a:buFont typeface="Gill Sans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1270000" y="1638300"/>
            <a:ext cx="10464800" cy="33020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>
                <a:sym typeface="Gill Sans" charset="0"/>
              </a:rPr>
              <a:t>Click to edit Master title style</a:t>
            </a:r>
          </a:p>
        </p:txBody>
      </p:sp>
      <p:sp>
        <p:nvSpPr>
          <p:cNvPr id="32770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70000" y="5029200"/>
            <a:ext cx="10464800" cy="11303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>
                <a:sym typeface="Gill Sans" charset="0"/>
              </a:rPr>
              <a:t>Click to edit Master text styles</a:t>
            </a:r>
          </a:p>
          <a:p>
            <a:pPr lvl="1"/>
            <a:r>
              <a:rPr lang="en-US" dirty="0">
                <a:sym typeface="Gill Sans" charset="0"/>
              </a:rPr>
              <a:t>Second level</a:t>
            </a:r>
          </a:p>
          <a:p>
            <a:pPr lvl="2"/>
            <a:r>
              <a:rPr lang="en-US" dirty="0">
                <a:sym typeface="Gill Sans" charset="0"/>
              </a:rPr>
              <a:t>Third level</a:t>
            </a:r>
          </a:p>
          <a:p>
            <a:pPr lvl="3"/>
            <a:r>
              <a:rPr lang="en-US" dirty="0">
                <a:sym typeface="Gill Sans" charset="0"/>
              </a:rPr>
              <a:t>Fourth level</a:t>
            </a:r>
          </a:p>
          <a:p>
            <a:pPr lvl="4"/>
            <a:r>
              <a:rPr lang="en-US" dirty="0">
                <a:sym typeface="Gill Sans" charset="0"/>
              </a:rPr>
              <a:t>Fifth level</a:t>
            </a: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4026" r:id="rId1"/>
    <p:sldLayoutId id="2147484027" r:id="rId2"/>
    <p:sldLayoutId id="2147484028" r:id="rId3"/>
    <p:sldLayoutId id="2147484029" r:id="rId4"/>
    <p:sldLayoutId id="2147484030" r:id="rId5"/>
    <p:sldLayoutId id="2147484031" r:id="rId6"/>
    <p:sldLayoutId id="2147484032" r:id="rId7"/>
    <p:sldLayoutId id="2147484033" r:id="rId8"/>
    <p:sldLayoutId id="2147484034" r:id="rId9"/>
    <p:sldLayoutId id="2147484035" r:id="rId10"/>
    <p:sldLayoutId id="2147484036" r:id="rId11"/>
  </p:sldLayoutIdLst>
  <p:transition/>
  <p:txStyles>
    <p:titleStyle>
      <a:lvl1pPr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Optima"/>
          <a:ea typeface="+mj-ea"/>
          <a:cs typeface="+mj-cs"/>
          <a:sym typeface="Gill Sans" charset="0"/>
        </a:defRPr>
      </a:lvl1pPr>
      <a:lvl2pPr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2pPr>
      <a:lvl3pPr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3pPr>
      <a:lvl4pPr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4pPr>
      <a:lvl5pPr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9pPr>
    </p:titleStyle>
    <p:bodyStyle>
      <a:lvl1pPr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Optima"/>
          <a:ea typeface="+mn-ea"/>
          <a:cs typeface="+mn-cs"/>
          <a:sym typeface="Gill Sans" charset="0"/>
        </a:defRPr>
      </a:lvl1pPr>
      <a:lvl2pPr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Optima"/>
          <a:ea typeface="+mn-ea"/>
          <a:cs typeface="+mn-cs"/>
          <a:sym typeface="Gill Sans" charset="0"/>
        </a:defRPr>
      </a:lvl2pPr>
      <a:lvl3pPr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Optima"/>
          <a:ea typeface="+mn-ea"/>
          <a:cs typeface="+mn-cs"/>
          <a:sym typeface="Gill Sans" charset="0"/>
        </a:defRPr>
      </a:lvl3pPr>
      <a:lvl4pPr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Optima"/>
          <a:ea typeface="+mn-ea"/>
          <a:cs typeface="+mn-cs"/>
          <a:sym typeface="Gill Sans" charset="0"/>
        </a:defRPr>
      </a:lvl4pPr>
      <a:lvl5pPr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Optima"/>
          <a:ea typeface="+mn-ea"/>
          <a:cs typeface="+mn-cs"/>
          <a:sym typeface="Gill Sans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1270000" y="2971800"/>
            <a:ext cx="10464800" cy="38100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>
                <a:sym typeface="Gill Sans" charset="0"/>
              </a:rPr>
              <a:t>Click to edit Master title style</a:t>
            </a: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4037" r:id="rId1"/>
    <p:sldLayoutId id="2147484038" r:id="rId2"/>
    <p:sldLayoutId id="2147484039" r:id="rId3"/>
    <p:sldLayoutId id="2147484040" r:id="rId4"/>
    <p:sldLayoutId id="2147484041" r:id="rId5"/>
    <p:sldLayoutId id="2147484042" r:id="rId6"/>
    <p:sldLayoutId id="2147484043" r:id="rId7"/>
    <p:sldLayoutId id="2147484044" r:id="rId8"/>
    <p:sldLayoutId id="2147484045" r:id="rId9"/>
    <p:sldLayoutId id="2147484046" r:id="rId10"/>
    <p:sldLayoutId id="2147484047" r:id="rId11"/>
  </p:sldLayoutIdLst>
  <p:transition/>
  <p:txStyles>
    <p:titleStyle>
      <a:lvl1pPr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Optima"/>
          <a:ea typeface="+mj-ea"/>
          <a:cs typeface="+mj-cs"/>
          <a:sym typeface="Gill Sans" charset="0"/>
        </a:defRPr>
      </a:lvl1pPr>
      <a:lvl2pPr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2pPr>
      <a:lvl3pPr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3pPr>
      <a:lvl4pPr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4pPr>
      <a:lvl5pPr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9pPr>
    </p:titleStyle>
    <p:bodyStyle>
      <a:lvl1pPr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1pPr>
      <a:lvl2pPr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2pPr>
      <a:lvl3pPr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3pPr>
      <a:lvl4pPr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4pPr>
      <a:lvl5pPr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1270000" y="7366000"/>
            <a:ext cx="10464800" cy="17018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>
                <a:sym typeface="Gill Sans" charset="0"/>
              </a:rPr>
              <a:t>Click to edit Master title style</a:t>
            </a: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transition/>
  <p:txStyles>
    <p:titleStyle>
      <a:lvl1pPr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Optima"/>
          <a:ea typeface="+mj-ea"/>
          <a:cs typeface="+mj-cs"/>
          <a:sym typeface="Gill Sans" charset="0"/>
        </a:defRPr>
      </a:lvl1pPr>
      <a:lvl2pPr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2pPr>
      <a:lvl3pPr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3pPr>
      <a:lvl4pPr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4pPr>
      <a:lvl5pPr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9pPr>
    </p:titleStyle>
    <p:bodyStyle>
      <a:lvl1pPr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1pPr>
      <a:lvl2pPr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2pPr>
      <a:lvl3pPr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3pPr>
      <a:lvl4pPr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4pPr>
      <a:lvl5pPr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1270000" y="7366000"/>
            <a:ext cx="10464800" cy="17018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>
                <a:sym typeface="Gill Sans" charset="0"/>
              </a:rPr>
              <a:t>Click to edit Master title style</a:t>
            </a: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  <p:sldLayoutId id="2147484065" r:id="rId7"/>
    <p:sldLayoutId id="2147484066" r:id="rId8"/>
    <p:sldLayoutId id="2147484067" r:id="rId9"/>
    <p:sldLayoutId id="2147484068" r:id="rId10"/>
    <p:sldLayoutId id="2147484069" r:id="rId11"/>
  </p:sldLayoutIdLst>
  <p:transition/>
  <p:txStyles>
    <p:titleStyle>
      <a:lvl1pPr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Optima"/>
          <a:ea typeface="+mj-ea"/>
          <a:cs typeface="+mj-cs"/>
          <a:sym typeface="Gill Sans" charset="0"/>
        </a:defRPr>
      </a:lvl1pPr>
      <a:lvl2pPr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2pPr>
      <a:lvl3pPr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3pPr>
      <a:lvl4pPr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4pPr>
      <a:lvl5pPr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9pPr>
    </p:titleStyle>
    <p:bodyStyle>
      <a:lvl1pPr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1pPr>
      <a:lvl2pPr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2pPr>
      <a:lvl3pPr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3pPr>
      <a:lvl4pPr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4pPr>
      <a:lvl5pPr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1"/>
          <p:cNvSpPr>
            <a:spLocks noGrp="1" noChangeArrowheads="1"/>
          </p:cNvSpPr>
          <p:nvPr>
            <p:ph type="body" idx="1"/>
          </p:nvPr>
        </p:nvSpPr>
        <p:spPr bwMode="auto">
          <a:xfrm>
            <a:off x="635000" y="4902200"/>
            <a:ext cx="5867400" cy="33020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>
                <a:sym typeface="Gill Sans" charset="0"/>
              </a:rPr>
              <a:t>Click to edit Master text styles</a:t>
            </a:r>
          </a:p>
          <a:p>
            <a:pPr lvl="1"/>
            <a:r>
              <a:rPr lang="en-US" dirty="0">
                <a:sym typeface="Gill Sans" charset="0"/>
              </a:rPr>
              <a:t>Second level</a:t>
            </a:r>
          </a:p>
          <a:p>
            <a:pPr lvl="2"/>
            <a:r>
              <a:rPr lang="en-US" dirty="0">
                <a:sym typeface="Gill Sans" charset="0"/>
              </a:rPr>
              <a:t>Third level</a:t>
            </a:r>
          </a:p>
          <a:p>
            <a:pPr lvl="3"/>
            <a:r>
              <a:rPr lang="en-US" dirty="0">
                <a:sym typeface="Gill Sans" charset="0"/>
              </a:rPr>
              <a:t>Fourth level</a:t>
            </a:r>
          </a:p>
          <a:p>
            <a:pPr lvl="4"/>
            <a:r>
              <a:rPr lang="en-US" dirty="0">
                <a:sym typeface="Gill Sans" charset="0"/>
              </a:rPr>
              <a:t>Fifth level</a:t>
            </a:r>
          </a:p>
        </p:txBody>
      </p:sp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35000" y="1524000"/>
            <a:ext cx="5867400" cy="33020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>
                <a:sym typeface="Gill Sans" charset="0"/>
              </a:rPr>
              <a:t>Click to edit Master title style</a:t>
            </a: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4070" r:id="rId1"/>
    <p:sldLayoutId id="2147484071" r:id="rId2"/>
    <p:sldLayoutId id="2147484072" r:id="rId3"/>
    <p:sldLayoutId id="2147484073" r:id="rId4"/>
    <p:sldLayoutId id="2147484074" r:id="rId5"/>
    <p:sldLayoutId id="2147484075" r:id="rId6"/>
    <p:sldLayoutId id="2147484076" r:id="rId7"/>
    <p:sldLayoutId id="2147484077" r:id="rId8"/>
    <p:sldLayoutId id="2147484078" r:id="rId9"/>
    <p:sldLayoutId id="2147484079" r:id="rId10"/>
    <p:sldLayoutId id="2147484080" r:id="rId11"/>
  </p:sldLayoutIdLst>
  <p:transition/>
  <p:txStyles>
    <p:titleStyle>
      <a:lvl1pPr algn="ctr" rtl="0" fontAlgn="base">
        <a:spcBef>
          <a:spcPct val="0"/>
        </a:spcBef>
        <a:spcAft>
          <a:spcPct val="0"/>
        </a:spcAft>
        <a:defRPr sz="7000">
          <a:solidFill>
            <a:schemeClr val="tx1"/>
          </a:solidFill>
          <a:latin typeface="Optima"/>
          <a:ea typeface="+mj-ea"/>
          <a:cs typeface="+mj-cs"/>
          <a:sym typeface="Gill Sans" charset="0"/>
        </a:defRPr>
      </a:lvl1pPr>
      <a:lvl2pPr algn="ctr" rtl="0" fontAlgn="base">
        <a:spcBef>
          <a:spcPct val="0"/>
        </a:spcBef>
        <a:spcAft>
          <a:spcPct val="0"/>
        </a:spcAft>
        <a:defRPr sz="70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2pPr>
      <a:lvl3pPr algn="ctr" rtl="0" fontAlgn="base">
        <a:spcBef>
          <a:spcPct val="0"/>
        </a:spcBef>
        <a:spcAft>
          <a:spcPct val="0"/>
        </a:spcAft>
        <a:defRPr sz="70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3pPr>
      <a:lvl4pPr algn="ctr" rtl="0" fontAlgn="base">
        <a:spcBef>
          <a:spcPct val="0"/>
        </a:spcBef>
        <a:spcAft>
          <a:spcPct val="0"/>
        </a:spcAft>
        <a:defRPr sz="70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4pPr>
      <a:lvl5pPr algn="ctr" rtl="0" fontAlgn="base">
        <a:spcBef>
          <a:spcPct val="0"/>
        </a:spcBef>
        <a:spcAft>
          <a:spcPct val="0"/>
        </a:spcAft>
        <a:defRPr sz="70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70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70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70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70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9pPr>
    </p:titleStyle>
    <p:bodyStyle>
      <a:lvl1pPr algn="ctr" rtl="0" fontAlgn="base">
        <a:spcBef>
          <a:spcPct val="0"/>
        </a:spcBef>
        <a:spcAft>
          <a:spcPct val="0"/>
        </a:spcAft>
        <a:defRPr sz="3400">
          <a:solidFill>
            <a:schemeClr val="tx1"/>
          </a:solidFill>
          <a:latin typeface="Optima"/>
          <a:ea typeface="+mn-ea"/>
          <a:cs typeface="+mn-cs"/>
          <a:sym typeface="Gill Sans" charset="0"/>
        </a:defRPr>
      </a:lvl1pPr>
      <a:lvl2pPr algn="ctr" rtl="0" fontAlgn="base">
        <a:spcBef>
          <a:spcPct val="0"/>
        </a:spcBef>
        <a:spcAft>
          <a:spcPct val="0"/>
        </a:spcAft>
        <a:defRPr sz="3400">
          <a:solidFill>
            <a:schemeClr val="tx1"/>
          </a:solidFill>
          <a:latin typeface="Optima"/>
          <a:ea typeface="+mn-ea"/>
          <a:cs typeface="+mn-cs"/>
          <a:sym typeface="Gill Sans" charset="0"/>
        </a:defRPr>
      </a:lvl2pPr>
      <a:lvl3pPr algn="ctr" rtl="0" fontAlgn="base">
        <a:spcBef>
          <a:spcPct val="0"/>
        </a:spcBef>
        <a:spcAft>
          <a:spcPct val="0"/>
        </a:spcAft>
        <a:defRPr sz="3400">
          <a:solidFill>
            <a:schemeClr val="tx1"/>
          </a:solidFill>
          <a:latin typeface="Optima"/>
          <a:ea typeface="+mn-ea"/>
          <a:cs typeface="+mn-cs"/>
          <a:sym typeface="Gill Sans" charset="0"/>
        </a:defRPr>
      </a:lvl3pPr>
      <a:lvl4pPr algn="ctr" rtl="0" fontAlgn="base">
        <a:spcBef>
          <a:spcPct val="0"/>
        </a:spcBef>
        <a:spcAft>
          <a:spcPct val="0"/>
        </a:spcAft>
        <a:defRPr sz="3400">
          <a:solidFill>
            <a:schemeClr val="tx1"/>
          </a:solidFill>
          <a:latin typeface="Optima"/>
          <a:ea typeface="+mn-ea"/>
          <a:cs typeface="+mn-cs"/>
          <a:sym typeface="Gill Sans" charset="0"/>
        </a:defRPr>
      </a:lvl4pPr>
      <a:lvl5pPr algn="ctr" rtl="0" fontAlgn="base">
        <a:spcBef>
          <a:spcPct val="0"/>
        </a:spcBef>
        <a:spcAft>
          <a:spcPct val="0"/>
        </a:spcAft>
        <a:defRPr sz="3400">
          <a:solidFill>
            <a:schemeClr val="tx1"/>
          </a:solidFill>
          <a:latin typeface="Optima"/>
          <a:ea typeface="+mn-ea"/>
          <a:cs typeface="+mn-cs"/>
          <a:sym typeface="Gill Sans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4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4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4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4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1"/>
          <p:cNvSpPr>
            <a:spLocks noGrp="1" noChangeArrowheads="1"/>
          </p:cNvSpPr>
          <p:nvPr>
            <p:ph type="body" idx="1"/>
          </p:nvPr>
        </p:nvSpPr>
        <p:spPr bwMode="auto">
          <a:xfrm>
            <a:off x="635000" y="4902200"/>
            <a:ext cx="5867400" cy="33020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>
                <a:sym typeface="Gill Sans" charset="0"/>
              </a:rPr>
              <a:t>Click to edit Master text styles</a:t>
            </a:r>
          </a:p>
          <a:p>
            <a:pPr lvl="1"/>
            <a:r>
              <a:rPr lang="en-US" dirty="0">
                <a:sym typeface="Gill Sans" charset="0"/>
              </a:rPr>
              <a:t>Second level</a:t>
            </a:r>
          </a:p>
          <a:p>
            <a:pPr lvl="2"/>
            <a:r>
              <a:rPr lang="en-US" dirty="0">
                <a:sym typeface="Gill Sans" charset="0"/>
              </a:rPr>
              <a:t>Third level</a:t>
            </a:r>
          </a:p>
          <a:p>
            <a:pPr lvl="3"/>
            <a:r>
              <a:rPr lang="en-US" dirty="0">
                <a:sym typeface="Gill Sans" charset="0"/>
              </a:rPr>
              <a:t>Fourth level</a:t>
            </a:r>
          </a:p>
          <a:p>
            <a:pPr lvl="4"/>
            <a:r>
              <a:rPr lang="en-US" dirty="0">
                <a:sym typeface="Gill Sans" charset="0"/>
              </a:rPr>
              <a:t>Fifth level</a:t>
            </a:r>
          </a:p>
        </p:txBody>
      </p:sp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35000" y="1524000"/>
            <a:ext cx="5867400" cy="33020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>
                <a:sym typeface="Gill Sans" charset="0"/>
              </a:rPr>
              <a:t>Click to edit Master title style</a:t>
            </a: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4081" r:id="rId1"/>
    <p:sldLayoutId id="2147484082" r:id="rId2"/>
    <p:sldLayoutId id="2147484083" r:id="rId3"/>
    <p:sldLayoutId id="2147484084" r:id="rId4"/>
    <p:sldLayoutId id="2147484085" r:id="rId5"/>
    <p:sldLayoutId id="2147484086" r:id="rId6"/>
    <p:sldLayoutId id="2147484087" r:id="rId7"/>
    <p:sldLayoutId id="2147484088" r:id="rId8"/>
    <p:sldLayoutId id="2147484089" r:id="rId9"/>
    <p:sldLayoutId id="2147484090" r:id="rId10"/>
    <p:sldLayoutId id="2147484091" r:id="rId11"/>
  </p:sldLayoutIdLst>
  <p:transition/>
  <p:txStyles>
    <p:titleStyle>
      <a:lvl1pPr algn="ctr" rtl="0" fontAlgn="base">
        <a:spcBef>
          <a:spcPct val="0"/>
        </a:spcBef>
        <a:spcAft>
          <a:spcPct val="0"/>
        </a:spcAft>
        <a:defRPr sz="7000">
          <a:solidFill>
            <a:schemeClr val="tx1"/>
          </a:solidFill>
          <a:latin typeface="Optima"/>
          <a:ea typeface="+mj-ea"/>
          <a:cs typeface="+mj-cs"/>
          <a:sym typeface="Gill Sans" charset="0"/>
        </a:defRPr>
      </a:lvl1pPr>
      <a:lvl2pPr algn="ctr" rtl="0" fontAlgn="base">
        <a:spcBef>
          <a:spcPct val="0"/>
        </a:spcBef>
        <a:spcAft>
          <a:spcPct val="0"/>
        </a:spcAft>
        <a:defRPr sz="70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2pPr>
      <a:lvl3pPr algn="ctr" rtl="0" fontAlgn="base">
        <a:spcBef>
          <a:spcPct val="0"/>
        </a:spcBef>
        <a:spcAft>
          <a:spcPct val="0"/>
        </a:spcAft>
        <a:defRPr sz="70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3pPr>
      <a:lvl4pPr algn="ctr" rtl="0" fontAlgn="base">
        <a:spcBef>
          <a:spcPct val="0"/>
        </a:spcBef>
        <a:spcAft>
          <a:spcPct val="0"/>
        </a:spcAft>
        <a:defRPr sz="70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4pPr>
      <a:lvl5pPr algn="ctr" rtl="0" fontAlgn="base">
        <a:spcBef>
          <a:spcPct val="0"/>
        </a:spcBef>
        <a:spcAft>
          <a:spcPct val="0"/>
        </a:spcAft>
        <a:defRPr sz="70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70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70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70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70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9pPr>
    </p:titleStyle>
    <p:bodyStyle>
      <a:lvl1pPr algn="ctr" rtl="0" fontAlgn="base">
        <a:spcBef>
          <a:spcPct val="0"/>
        </a:spcBef>
        <a:spcAft>
          <a:spcPct val="0"/>
        </a:spcAft>
        <a:defRPr sz="3400">
          <a:solidFill>
            <a:schemeClr val="tx1"/>
          </a:solidFill>
          <a:latin typeface="Optima"/>
          <a:ea typeface="+mn-ea"/>
          <a:cs typeface="+mn-cs"/>
          <a:sym typeface="Gill Sans" charset="0"/>
        </a:defRPr>
      </a:lvl1pPr>
      <a:lvl2pPr algn="ctr" rtl="0" fontAlgn="base">
        <a:spcBef>
          <a:spcPct val="0"/>
        </a:spcBef>
        <a:spcAft>
          <a:spcPct val="0"/>
        </a:spcAft>
        <a:defRPr sz="3400">
          <a:solidFill>
            <a:schemeClr val="tx1"/>
          </a:solidFill>
          <a:latin typeface="Optima"/>
          <a:ea typeface="+mn-ea"/>
          <a:cs typeface="+mn-cs"/>
          <a:sym typeface="Gill Sans" charset="0"/>
        </a:defRPr>
      </a:lvl2pPr>
      <a:lvl3pPr algn="ctr" rtl="0" fontAlgn="base">
        <a:spcBef>
          <a:spcPct val="0"/>
        </a:spcBef>
        <a:spcAft>
          <a:spcPct val="0"/>
        </a:spcAft>
        <a:defRPr sz="3400">
          <a:solidFill>
            <a:schemeClr val="tx1"/>
          </a:solidFill>
          <a:latin typeface="Optima"/>
          <a:ea typeface="+mn-ea"/>
          <a:cs typeface="+mn-cs"/>
          <a:sym typeface="Gill Sans" charset="0"/>
        </a:defRPr>
      </a:lvl3pPr>
      <a:lvl4pPr algn="ctr" rtl="0" fontAlgn="base">
        <a:spcBef>
          <a:spcPct val="0"/>
        </a:spcBef>
        <a:spcAft>
          <a:spcPct val="0"/>
        </a:spcAft>
        <a:defRPr sz="3400">
          <a:solidFill>
            <a:schemeClr val="tx1"/>
          </a:solidFill>
          <a:latin typeface="Optima"/>
          <a:ea typeface="+mn-ea"/>
          <a:cs typeface="+mn-cs"/>
          <a:sym typeface="Gill Sans" charset="0"/>
        </a:defRPr>
      </a:lvl4pPr>
      <a:lvl5pPr algn="ctr" rtl="0" fontAlgn="base">
        <a:spcBef>
          <a:spcPct val="0"/>
        </a:spcBef>
        <a:spcAft>
          <a:spcPct val="0"/>
        </a:spcAft>
        <a:defRPr sz="3400">
          <a:solidFill>
            <a:schemeClr val="tx1"/>
          </a:solidFill>
          <a:latin typeface="Optima"/>
          <a:ea typeface="+mn-ea"/>
          <a:cs typeface="+mn-cs"/>
          <a:sym typeface="Gill Sans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4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4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4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4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1"/>
          <p:cNvSpPr>
            <a:spLocks/>
          </p:cNvSpPr>
          <p:nvPr/>
        </p:nvSpPr>
        <p:spPr bwMode="auto">
          <a:xfrm>
            <a:off x="-76200" y="-25400"/>
            <a:ext cx="13157200" cy="979170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>
              <a:solidFill>
                <a:srgbClr val="000000"/>
              </a:solidFill>
              <a:latin typeface="Optima" charset="0"/>
              <a:sym typeface="Opti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12733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  <p:sldLayoutId id="2147484123" r:id="rId7"/>
    <p:sldLayoutId id="2147484124" r:id="rId8"/>
    <p:sldLayoutId id="2147484125" r:id="rId9"/>
    <p:sldLayoutId id="2147484126" r:id="rId10"/>
    <p:sldLayoutId id="2147484127" r:id="rId11"/>
  </p:sldLayoutIdLst>
  <p:transition/>
  <p:txStyles>
    <p:titleStyle>
      <a:lvl1pPr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+mj-lt"/>
          <a:ea typeface="+mj-ea"/>
          <a:cs typeface="+mj-cs"/>
          <a:sym typeface="Gill Sans" charset="0"/>
        </a:defRPr>
      </a:lvl1pPr>
      <a:lvl2pPr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2pPr>
      <a:lvl3pPr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3pPr>
      <a:lvl4pPr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4pPr>
      <a:lvl5pPr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9pPr>
    </p:titleStyle>
    <p:bodyStyle>
      <a:lvl1pPr marL="889000" indent="-571500" algn="l" rtl="0" fontAlgn="base">
        <a:spcBef>
          <a:spcPts val="2400"/>
        </a:spcBef>
        <a:spcAft>
          <a:spcPct val="0"/>
        </a:spcAft>
        <a:buSzPct val="171000"/>
        <a:buFont typeface="Gill Sans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1pPr>
      <a:lvl2pPr marL="1333500" indent="-571500" algn="l" rtl="0" fontAlgn="base">
        <a:spcBef>
          <a:spcPts val="2400"/>
        </a:spcBef>
        <a:spcAft>
          <a:spcPct val="0"/>
        </a:spcAft>
        <a:buSzPct val="171000"/>
        <a:buFont typeface="Gill Sans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2pPr>
      <a:lvl3pPr marL="1778000" indent="-571500" algn="l" rtl="0" fontAlgn="base">
        <a:spcBef>
          <a:spcPts val="2400"/>
        </a:spcBef>
        <a:spcAft>
          <a:spcPct val="0"/>
        </a:spcAft>
        <a:buSzPct val="171000"/>
        <a:buFont typeface="Gill Sans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3pPr>
      <a:lvl4pPr marL="2222500" indent="-571500" algn="l" rtl="0" fontAlgn="base">
        <a:spcBef>
          <a:spcPts val="2400"/>
        </a:spcBef>
        <a:spcAft>
          <a:spcPct val="0"/>
        </a:spcAft>
        <a:buSzPct val="171000"/>
        <a:buFont typeface="Gill Sans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4pPr>
      <a:lvl5pPr marL="2667000" indent="-571500" algn="l" rtl="0" fontAlgn="base">
        <a:spcBef>
          <a:spcPts val="2400"/>
        </a:spcBef>
        <a:spcAft>
          <a:spcPct val="0"/>
        </a:spcAft>
        <a:buSzPct val="171000"/>
        <a:buFont typeface="Gill Sans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5pPr>
      <a:lvl6pPr marL="3124200" indent="-571500" algn="l" rtl="0" fontAlgn="base">
        <a:spcBef>
          <a:spcPts val="2400"/>
        </a:spcBef>
        <a:spcAft>
          <a:spcPct val="0"/>
        </a:spcAft>
        <a:buSzPct val="171000"/>
        <a:buFont typeface="Gill Sans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6pPr>
      <a:lvl7pPr marL="3581400" indent="-571500" algn="l" rtl="0" fontAlgn="base">
        <a:spcBef>
          <a:spcPts val="2400"/>
        </a:spcBef>
        <a:spcAft>
          <a:spcPct val="0"/>
        </a:spcAft>
        <a:buSzPct val="171000"/>
        <a:buFont typeface="Gill Sans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7pPr>
      <a:lvl8pPr marL="4038600" indent="-571500" algn="l" rtl="0" fontAlgn="base">
        <a:spcBef>
          <a:spcPts val="2400"/>
        </a:spcBef>
        <a:spcAft>
          <a:spcPct val="0"/>
        </a:spcAft>
        <a:buSzPct val="171000"/>
        <a:buFont typeface="Gill Sans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8pPr>
      <a:lvl9pPr marL="4495800" indent="-571500" algn="l" rtl="0" fontAlgn="base">
        <a:spcBef>
          <a:spcPts val="2400"/>
        </a:spcBef>
        <a:spcAft>
          <a:spcPct val="0"/>
        </a:spcAft>
        <a:buSzPct val="171000"/>
        <a:buFont typeface="Gill Sans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1"/>
          <p:cNvSpPr>
            <a:spLocks/>
          </p:cNvSpPr>
          <p:nvPr/>
        </p:nvSpPr>
        <p:spPr bwMode="auto">
          <a:xfrm>
            <a:off x="-76200" y="-25400"/>
            <a:ext cx="13157200" cy="979170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 dirty="0">
              <a:latin typeface="Optima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  <p:sldLayoutId id="2147483856" r:id="rId7"/>
    <p:sldLayoutId id="2147483857" r:id="rId8"/>
    <p:sldLayoutId id="2147483858" r:id="rId9"/>
    <p:sldLayoutId id="2147483859" r:id="rId10"/>
    <p:sldLayoutId id="2147483860" r:id="rId11"/>
  </p:sldLayoutIdLst>
  <p:transition/>
  <p:txStyles>
    <p:titleStyle>
      <a:lvl1pPr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+mj-lt"/>
          <a:ea typeface="+mj-ea"/>
          <a:cs typeface="+mj-cs"/>
          <a:sym typeface="Gill Sans" charset="0"/>
        </a:defRPr>
      </a:lvl1pPr>
      <a:lvl2pPr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2pPr>
      <a:lvl3pPr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3pPr>
      <a:lvl4pPr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4pPr>
      <a:lvl5pPr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9pPr>
    </p:titleStyle>
    <p:bodyStyle>
      <a:lvl1pPr marL="889000" indent="-571500" algn="l" rtl="0" fontAlgn="base">
        <a:spcBef>
          <a:spcPts val="2400"/>
        </a:spcBef>
        <a:spcAft>
          <a:spcPct val="0"/>
        </a:spcAft>
        <a:buSzPct val="171000"/>
        <a:buFont typeface="Gill Sans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1pPr>
      <a:lvl2pPr marL="1333500" indent="-571500" algn="l" rtl="0" fontAlgn="base">
        <a:spcBef>
          <a:spcPts val="2400"/>
        </a:spcBef>
        <a:spcAft>
          <a:spcPct val="0"/>
        </a:spcAft>
        <a:buSzPct val="171000"/>
        <a:buFont typeface="Gill Sans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2pPr>
      <a:lvl3pPr marL="1778000" indent="-571500" algn="l" rtl="0" fontAlgn="base">
        <a:spcBef>
          <a:spcPts val="2400"/>
        </a:spcBef>
        <a:spcAft>
          <a:spcPct val="0"/>
        </a:spcAft>
        <a:buSzPct val="171000"/>
        <a:buFont typeface="Gill Sans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3pPr>
      <a:lvl4pPr marL="2222500" indent="-571500" algn="l" rtl="0" fontAlgn="base">
        <a:spcBef>
          <a:spcPts val="2400"/>
        </a:spcBef>
        <a:spcAft>
          <a:spcPct val="0"/>
        </a:spcAft>
        <a:buSzPct val="171000"/>
        <a:buFont typeface="Gill Sans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4pPr>
      <a:lvl5pPr marL="2667000" indent="-571500" algn="l" rtl="0" fontAlgn="base">
        <a:spcBef>
          <a:spcPts val="2400"/>
        </a:spcBef>
        <a:spcAft>
          <a:spcPct val="0"/>
        </a:spcAft>
        <a:buSzPct val="171000"/>
        <a:buFont typeface="Gill Sans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5pPr>
      <a:lvl6pPr marL="3124200" indent="-571500" algn="l" rtl="0" fontAlgn="base">
        <a:spcBef>
          <a:spcPts val="2400"/>
        </a:spcBef>
        <a:spcAft>
          <a:spcPct val="0"/>
        </a:spcAft>
        <a:buSzPct val="171000"/>
        <a:buFont typeface="Gill Sans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6pPr>
      <a:lvl7pPr marL="3581400" indent="-571500" algn="l" rtl="0" fontAlgn="base">
        <a:spcBef>
          <a:spcPts val="2400"/>
        </a:spcBef>
        <a:spcAft>
          <a:spcPct val="0"/>
        </a:spcAft>
        <a:buSzPct val="171000"/>
        <a:buFont typeface="Gill Sans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7pPr>
      <a:lvl8pPr marL="4038600" indent="-571500" algn="l" rtl="0" fontAlgn="base">
        <a:spcBef>
          <a:spcPts val="2400"/>
        </a:spcBef>
        <a:spcAft>
          <a:spcPct val="0"/>
        </a:spcAft>
        <a:buSzPct val="171000"/>
        <a:buFont typeface="Gill Sans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8pPr>
      <a:lvl9pPr marL="4495800" indent="-571500" algn="l" rtl="0" fontAlgn="base">
        <a:spcBef>
          <a:spcPts val="2400"/>
        </a:spcBef>
        <a:spcAft>
          <a:spcPct val="0"/>
        </a:spcAft>
        <a:buSzPct val="171000"/>
        <a:buFont typeface="Gill Sans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1"/>
          <p:cNvSpPr>
            <a:spLocks/>
          </p:cNvSpPr>
          <p:nvPr/>
        </p:nvSpPr>
        <p:spPr bwMode="auto">
          <a:xfrm>
            <a:off x="-76200" y="-25400"/>
            <a:ext cx="13157200" cy="979170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 dirty="0">
              <a:latin typeface="Optima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72" r:id="rId1"/>
    <p:sldLayoutId id="2147483873" r:id="rId2"/>
    <p:sldLayoutId id="2147483874" r:id="rId3"/>
    <p:sldLayoutId id="2147483875" r:id="rId4"/>
    <p:sldLayoutId id="2147483876" r:id="rId5"/>
    <p:sldLayoutId id="2147483877" r:id="rId6"/>
    <p:sldLayoutId id="2147483878" r:id="rId7"/>
    <p:sldLayoutId id="2147483879" r:id="rId8"/>
    <p:sldLayoutId id="2147483880" r:id="rId9"/>
    <p:sldLayoutId id="2147483881" r:id="rId10"/>
    <p:sldLayoutId id="2147483882" r:id="rId11"/>
  </p:sldLayoutIdLst>
  <p:transition/>
  <p:txStyles>
    <p:titleStyle>
      <a:lvl1pPr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+mj-lt"/>
          <a:ea typeface="+mj-ea"/>
          <a:cs typeface="+mj-cs"/>
          <a:sym typeface="Gill Sans" charset="0"/>
        </a:defRPr>
      </a:lvl1pPr>
      <a:lvl2pPr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2pPr>
      <a:lvl3pPr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3pPr>
      <a:lvl4pPr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4pPr>
      <a:lvl5pPr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9pPr>
    </p:titleStyle>
    <p:bodyStyle>
      <a:lvl1pPr marL="889000" indent="-571500" algn="l" rtl="0" fontAlgn="base">
        <a:spcBef>
          <a:spcPts val="2400"/>
        </a:spcBef>
        <a:spcAft>
          <a:spcPct val="0"/>
        </a:spcAft>
        <a:buSzPct val="171000"/>
        <a:buFont typeface="Gill Sans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1pPr>
      <a:lvl2pPr marL="1333500" indent="-571500" algn="l" rtl="0" fontAlgn="base">
        <a:spcBef>
          <a:spcPts val="2400"/>
        </a:spcBef>
        <a:spcAft>
          <a:spcPct val="0"/>
        </a:spcAft>
        <a:buSzPct val="171000"/>
        <a:buFont typeface="Gill Sans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2pPr>
      <a:lvl3pPr marL="1778000" indent="-571500" algn="l" rtl="0" fontAlgn="base">
        <a:spcBef>
          <a:spcPts val="2400"/>
        </a:spcBef>
        <a:spcAft>
          <a:spcPct val="0"/>
        </a:spcAft>
        <a:buSzPct val="171000"/>
        <a:buFont typeface="Gill Sans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3pPr>
      <a:lvl4pPr marL="2222500" indent="-571500" algn="l" rtl="0" fontAlgn="base">
        <a:spcBef>
          <a:spcPts val="2400"/>
        </a:spcBef>
        <a:spcAft>
          <a:spcPct val="0"/>
        </a:spcAft>
        <a:buSzPct val="171000"/>
        <a:buFont typeface="Gill Sans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4pPr>
      <a:lvl5pPr marL="2667000" indent="-571500" algn="l" rtl="0" fontAlgn="base">
        <a:spcBef>
          <a:spcPts val="2400"/>
        </a:spcBef>
        <a:spcAft>
          <a:spcPct val="0"/>
        </a:spcAft>
        <a:buSzPct val="171000"/>
        <a:buFont typeface="Gill Sans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5pPr>
      <a:lvl6pPr marL="3124200" indent="-571500" algn="l" rtl="0" fontAlgn="base">
        <a:spcBef>
          <a:spcPts val="2400"/>
        </a:spcBef>
        <a:spcAft>
          <a:spcPct val="0"/>
        </a:spcAft>
        <a:buSzPct val="171000"/>
        <a:buFont typeface="Gill Sans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6pPr>
      <a:lvl7pPr marL="3581400" indent="-571500" algn="l" rtl="0" fontAlgn="base">
        <a:spcBef>
          <a:spcPts val="2400"/>
        </a:spcBef>
        <a:spcAft>
          <a:spcPct val="0"/>
        </a:spcAft>
        <a:buSzPct val="171000"/>
        <a:buFont typeface="Gill Sans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7pPr>
      <a:lvl8pPr marL="4038600" indent="-571500" algn="l" rtl="0" fontAlgn="base">
        <a:spcBef>
          <a:spcPts val="2400"/>
        </a:spcBef>
        <a:spcAft>
          <a:spcPct val="0"/>
        </a:spcAft>
        <a:buSzPct val="171000"/>
        <a:buFont typeface="Gill Sans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8pPr>
      <a:lvl9pPr marL="4495800" indent="-571500" algn="l" rtl="0" fontAlgn="base">
        <a:spcBef>
          <a:spcPts val="2400"/>
        </a:spcBef>
        <a:spcAft>
          <a:spcPct val="0"/>
        </a:spcAft>
        <a:buSzPct val="171000"/>
        <a:buFont typeface="Gill Sans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dk2" tx1="lt1" bg2="dk1" tx2="lt2" accent1="accent1" accent2="accent2" accent3="accent3" accent4="accent4" accent5="accent5" accent6="accent6" hlink="hlink" folHlink="folHlink"/>
  <p:sldLayoutIdLst>
    <p:sldLayoutId id="2147483938" r:id="rId1"/>
    <p:sldLayoutId id="2147483939" r:id="rId2"/>
    <p:sldLayoutId id="2147483940" r:id="rId3"/>
    <p:sldLayoutId id="2147483941" r:id="rId4"/>
    <p:sldLayoutId id="2147483942" r:id="rId5"/>
    <p:sldLayoutId id="2147483943" r:id="rId6"/>
    <p:sldLayoutId id="2147483944" r:id="rId7"/>
    <p:sldLayoutId id="2147483945" r:id="rId8"/>
    <p:sldLayoutId id="2147483946" r:id="rId9"/>
    <p:sldLayoutId id="2147483947" r:id="rId10"/>
    <p:sldLayoutId id="2147483948" r:id="rId11"/>
  </p:sldLayoutIdLst>
  <p:transition/>
  <p:txStyles>
    <p:titleStyle>
      <a:lvl1pPr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+mj-lt"/>
          <a:ea typeface="+mj-ea"/>
          <a:cs typeface="+mj-cs"/>
          <a:sym typeface="Gill Sans" charset="0"/>
        </a:defRPr>
      </a:lvl1pPr>
      <a:lvl2pPr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2pPr>
      <a:lvl3pPr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3pPr>
      <a:lvl4pPr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4pPr>
      <a:lvl5pPr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9pPr>
    </p:titleStyle>
    <p:bodyStyle>
      <a:lvl1pPr marL="889000" indent="-571500" algn="l" rtl="0" fontAlgn="base">
        <a:spcBef>
          <a:spcPts val="2400"/>
        </a:spcBef>
        <a:spcAft>
          <a:spcPct val="0"/>
        </a:spcAft>
        <a:buSzPct val="171000"/>
        <a:buFont typeface="Gill Sans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1pPr>
      <a:lvl2pPr marL="1333500" indent="-571500" algn="l" rtl="0" fontAlgn="base">
        <a:spcBef>
          <a:spcPts val="2400"/>
        </a:spcBef>
        <a:spcAft>
          <a:spcPct val="0"/>
        </a:spcAft>
        <a:buSzPct val="171000"/>
        <a:buFont typeface="Gill Sans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2pPr>
      <a:lvl3pPr marL="1778000" indent="-571500" algn="l" rtl="0" fontAlgn="base">
        <a:spcBef>
          <a:spcPts val="2400"/>
        </a:spcBef>
        <a:spcAft>
          <a:spcPct val="0"/>
        </a:spcAft>
        <a:buSzPct val="171000"/>
        <a:buFont typeface="Gill Sans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3pPr>
      <a:lvl4pPr marL="2222500" indent="-571500" algn="l" rtl="0" fontAlgn="base">
        <a:spcBef>
          <a:spcPts val="2400"/>
        </a:spcBef>
        <a:spcAft>
          <a:spcPct val="0"/>
        </a:spcAft>
        <a:buSzPct val="171000"/>
        <a:buFont typeface="Gill Sans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4pPr>
      <a:lvl5pPr marL="2667000" indent="-571500" algn="l" rtl="0" fontAlgn="base">
        <a:spcBef>
          <a:spcPts val="2400"/>
        </a:spcBef>
        <a:spcAft>
          <a:spcPct val="0"/>
        </a:spcAft>
        <a:buSzPct val="171000"/>
        <a:buFont typeface="Gill Sans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5pPr>
      <a:lvl6pPr marL="3124200" indent="-571500" algn="l" rtl="0" fontAlgn="base">
        <a:spcBef>
          <a:spcPts val="2400"/>
        </a:spcBef>
        <a:spcAft>
          <a:spcPct val="0"/>
        </a:spcAft>
        <a:buSzPct val="171000"/>
        <a:buFont typeface="Gill Sans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6pPr>
      <a:lvl7pPr marL="3581400" indent="-571500" algn="l" rtl="0" fontAlgn="base">
        <a:spcBef>
          <a:spcPts val="2400"/>
        </a:spcBef>
        <a:spcAft>
          <a:spcPct val="0"/>
        </a:spcAft>
        <a:buSzPct val="171000"/>
        <a:buFont typeface="Gill Sans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7pPr>
      <a:lvl8pPr marL="4038600" indent="-571500" algn="l" rtl="0" fontAlgn="base">
        <a:spcBef>
          <a:spcPts val="2400"/>
        </a:spcBef>
        <a:spcAft>
          <a:spcPct val="0"/>
        </a:spcAft>
        <a:buSzPct val="171000"/>
        <a:buFont typeface="Gill Sans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8pPr>
      <a:lvl9pPr marL="4495800" indent="-571500" algn="l" rtl="0" fontAlgn="base">
        <a:spcBef>
          <a:spcPts val="2400"/>
        </a:spcBef>
        <a:spcAft>
          <a:spcPct val="0"/>
        </a:spcAft>
        <a:buSzPct val="171000"/>
        <a:buFont typeface="Gill Sans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1270000" y="254000"/>
            <a:ext cx="10464800" cy="24384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>
                <a:sym typeface="Gill Sans" charset="0"/>
              </a:rPr>
              <a:t>Click to edit Master title style</a:t>
            </a:r>
          </a:p>
        </p:txBody>
      </p:sp>
      <p:sp>
        <p:nvSpPr>
          <p:cNvPr id="25602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70000" y="2768600"/>
            <a:ext cx="5041900" cy="57150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>
                <a:sym typeface="Gill Sans" charset="0"/>
              </a:rPr>
              <a:t>Click to edit Master text styles</a:t>
            </a:r>
          </a:p>
          <a:p>
            <a:pPr lvl="1"/>
            <a:r>
              <a:rPr lang="en-US" dirty="0">
                <a:sym typeface="Gill Sans" charset="0"/>
              </a:rPr>
              <a:t>Second level</a:t>
            </a:r>
          </a:p>
          <a:p>
            <a:pPr lvl="2"/>
            <a:r>
              <a:rPr lang="en-US" dirty="0">
                <a:sym typeface="Gill Sans" charset="0"/>
              </a:rPr>
              <a:t>Third level</a:t>
            </a:r>
          </a:p>
          <a:p>
            <a:pPr lvl="3"/>
            <a:r>
              <a:rPr lang="en-US" dirty="0">
                <a:sym typeface="Gill Sans" charset="0"/>
              </a:rPr>
              <a:t>Fourth level</a:t>
            </a:r>
          </a:p>
          <a:p>
            <a:pPr lvl="4"/>
            <a:r>
              <a:rPr lang="en-US" dirty="0">
                <a:sym typeface="Gill Sans" charset="0"/>
              </a:rPr>
              <a:t>Fifth level</a:t>
            </a: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949" r:id="rId1"/>
    <p:sldLayoutId id="2147483950" r:id="rId2"/>
    <p:sldLayoutId id="2147483951" r:id="rId3"/>
    <p:sldLayoutId id="2147483952" r:id="rId4"/>
    <p:sldLayoutId id="2147483953" r:id="rId5"/>
    <p:sldLayoutId id="2147483954" r:id="rId6"/>
    <p:sldLayoutId id="2147483955" r:id="rId7"/>
    <p:sldLayoutId id="2147483956" r:id="rId8"/>
    <p:sldLayoutId id="2147483957" r:id="rId9"/>
    <p:sldLayoutId id="2147483958" r:id="rId10"/>
    <p:sldLayoutId id="2147483959" r:id="rId11"/>
  </p:sldLayoutIdLst>
  <p:transition/>
  <p:txStyles>
    <p:titleStyle>
      <a:lvl1pPr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Optima"/>
          <a:ea typeface="+mj-ea"/>
          <a:cs typeface="+mj-cs"/>
          <a:sym typeface="Gill Sans" charset="0"/>
        </a:defRPr>
      </a:lvl1pPr>
      <a:lvl2pPr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2pPr>
      <a:lvl3pPr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3pPr>
      <a:lvl4pPr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4pPr>
      <a:lvl5pPr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9pPr>
    </p:titleStyle>
    <p:bodyStyle>
      <a:lvl1pPr marL="760413" indent="-493713" algn="l" rtl="0" fontAlgn="base">
        <a:spcBef>
          <a:spcPts val="3800"/>
        </a:spcBef>
        <a:spcAft>
          <a:spcPct val="0"/>
        </a:spcAft>
        <a:buSzPct val="171000"/>
        <a:buFont typeface="Gill Sans" charset="0"/>
        <a:buChar char="•"/>
        <a:defRPr sz="3200">
          <a:solidFill>
            <a:schemeClr val="tx1"/>
          </a:solidFill>
          <a:latin typeface="Optima"/>
          <a:ea typeface="+mn-ea"/>
          <a:cs typeface="+mn-cs"/>
          <a:sym typeface="Gill Sans" charset="0"/>
        </a:defRPr>
      </a:lvl1pPr>
      <a:lvl2pPr marL="1204913" indent="-493713" algn="l" rtl="0" fontAlgn="base">
        <a:spcBef>
          <a:spcPts val="3800"/>
        </a:spcBef>
        <a:spcAft>
          <a:spcPct val="0"/>
        </a:spcAft>
        <a:buSzPct val="171000"/>
        <a:buFont typeface="Gill Sans" charset="0"/>
        <a:buChar char="•"/>
        <a:defRPr sz="3200">
          <a:solidFill>
            <a:schemeClr val="tx1"/>
          </a:solidFill>
          <a:latin typeface="Optima"/>
          <a:ea typeface="+mn-ea"/>
          <a:cs typeface="+mn-cs"/>
          <a:sym typeface="Gill Sans" charset="0"/>
        </a:defRPr>
      </a:lvl2pPr>
      <a:lvl3pPr marL="1649413" indent="-493713" algn="l" rtl="0" fontAlgn="base">
        <a:spcBef>
          <a:spcPts val="3800"/>
        </a:spcBef>
        <a:spcAft>
          <a:spcPct val="0"/>
        </a:spcAft>
        <a:buSzPct val="171000"/>
        <a:buFont typeface="Gill Sans" charset="0"/>
        <a:buChar char="•"/>
        <a:defRPr sz="3200">
          <a:solidFill>
            <a:schemeClr val="tx1"/>
          </a:solidFill>
          <a:latin typeface="Optima"/>
          <a:ea typeface="+mn-ea"/>
          <a:cs typeface="+mn-cs"/>
          <a:sym typeface="Gill Sans" charset="0"/>
        </a:defRPr>
      </a:lvl3pPr>
      <a:lvl4pPr marL="2093913" indent="-493713" algn="l" rtl="0" fontAlgn="base">
        <a:spcBef>
          <a:spcPts val="3800"/>
        </a:spcBef>
        <a:spcAft>
          <a:spcPct val="0"/>
        </a:spcAft>
        <a:buSzPct val="171000"/>
        <a:buFont typeface="Gill Sans" charset="0"/>
        <a:buChar char="•"/>
        <a:defRPr sz="3200">
          <a:solidFill>
            <a:schemeClr val="tx1"/>
          </a:solidFill>
          <a:latin typeface="Optima"/>
          <a:ea typeface="+mn-ea"/>
          <a:cs typeface="+mn-cs"/>
          <a:sym typeface="Gill Sans" charset="0"/>
        </a:defRPr>
      </a:lvl4pPr>
      <a:lvl5pPr marL="2538413" indent="-493713" algn="l" rtl="0" fontAlgn="base">
        <a:spcBef>
          <a:spcPts val="3800"/>
        </a:spcBef>
        <a:spcAft>
          <a:spcPct val="0"/>
        </a:spcAft>
        <a:buSzPct val="171000"/>
        <a:buFont typeface="Gill Sans" charset="0"/>
        <a:buChar char="•"/>
        <a:defRPr sz="3200">
          <a:solidFill>
            <a:schemeClr val="tx1"/>
          </a:solidFill>
          <a:latin typeface="Optima"/>
          <a:ea typeface="+mn-ea"/>
          <a:cs typeface="+mn-cs"/>
          <a:sym typeface="Gill Sans" charset="0"/>
        </a:defRPr>
      </a:lvl5pPr>
      <a:lvl6pPr marL="2995613" indent="-493713" algn="l" rtl="0" fontAlgn="base">
        <a:spcBef>
          <a:spcPts val="3800"/>
        </a:spcBef>
        <a:spcAft>
          <a:spcPct val="0"/>
        </a:spcAft>
        <a:buSzPct val="171000"/>
        <a:buFont typeface="Gill Sans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6pPr>
      <a:lvl7pPr marL="3452813" indent="-493713" algn="l" rtl="0" fontAlgn="base">
        <a:spcBef>
          <a:spcPts val="3800"/>
        </a:spcBef>
        <a:spcAft>
          <a:spcPct val="0"/>
        </a:spcAft>
        <a:buSzPct val="171000"/>
        <a:buFont typeface="Gill Sans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7pPr>
      <a:lvl8pPr marL="3910013" indent="-493713" algn="l" rtl="0" fontAlgn="base">
        <a:spcBef>
          <a:spcPts val="3800"/>
        </a:spcBef>
        <a:spcAft>
          <a:spcPct val="0"/>
        </a:spcAft>
        <a:buSzPct val="171000"/>
        <a:buFont typeface="Gill Sans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8pPr>
      <a:lvl9pPr marL="4367213" indent="-493713" algn="l" rtl="0" fontAlgn="base">
        <a:spcBef>
          <a:spcPts val="3800"/>
        </a:spcBef>
        <a:spcAft>
          <a:spcPct val="0"/>
        </a:spcAft>
        <a:buSzPct val="171000"/>
        <a:buFont typeface="Gill Sans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1270000" y="254000"/>
            <a:ext cx="10464800" cy="24384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>
                <a:sym typeface="Gill Sans" charset="0"/>
              </a:rPr>
              <a:t>Click to edit Master title style</a:t>
            </a:r>
          </a:p>
        </p:txBody>
      </p:sp>
      <p:sp>
        <p:nvSpPr>
          <p:cNvPr id="2662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70000" y="2768600"/>
            <a:ext cx="10464800" cy="57150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>
                <a:sym typeface="Gill Sans" charset="0"/>
              </a:rPr>
              <a:t>Click to edit Master text styles</a:t>
            </a:r>
          </a:p>
          <a:p>
            <a:pPr lvl="1"/>
            <a:r>
              <a:rPr lang="en-US" dirty="0">
                <a:sym typeface="Gill Sans" charset="0"/>
              </a:rPr>
              <a:t>Second level</a:t>
            </a:r>
          </a:p>
          <a:p>
            <a:pPr lvl="2"/>
            <a:r>
              <a:rPr lang="en-US" dirty="0">
                <a:sym typeface="Gill Sans" charset="0"/>
              </a:rPr>
              <a:t>Third level</a:t>
            </a:r>
          </a:p>
          <a:p>
            <a:pPr lvl="3"/>
            <a:r>
              <a:rPr lang="en-US" dirty="0">
                <a:sym typeface="Gill Sans" charset="0"/>
              </a:rPr>
              <a:t>Fourth level</a:t>
            </a:r>
          </a:p>
          <a:p>
            <a:pPr lvl="4"/>
            <a:r>
              <a:rPr lang="en-US" dirty="0">
                <a:sym typeface="Gill Sans" charset="0"/>
              </a:rPr>
              <a:t>Fifth level</a:t>
            </a: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960" r:id="rId1"/>
    <p:sldLayoutId id="2147483961" r:id="rId2"/>
    <p:sldLayoutId id="2147483962" r:id="rId3"/>
    <p:sldLayoutId id="2147483963" r:id="rId4"/>
    <p:sldLayoutId id="2147483964" r:id="rId5"/>
    <p:sldLayoutId id="2147483965" r:id="rId6"/>
    <p:sldLayoutId id="2147483966" r:id="rId7"/>
    <p:sldLayoutId id="2147483967" r:id="rId8"/>
    <p:sldLayoutId id="2147483968" r:id="rId9"/>
    <p:sldLayoutId id="2147483969" r:id="rId10"/>
    <p:sldLayoutId id="2147483970" r:id="rId11"/>
  </p:sldLayoutIdLst>
  <p:transition/>
  <p:txStyles>
    <p:titleStyle>
      <a:lvl1pPr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Optima"/>
          <a:ea typeface="+mj-ea"/>
          <a:cs typeface="+mj-cs"/>
          <a:sym typeface="Gill Sans" charset="0"/>
        </a:defRPr>
      </a:lvl1pPr>
      <a:lvl2pPr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2pPr>
      <a:lvl3pPr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3pPr>
      <a:lvl4pPr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4pPr>
      <a:lvl5pPr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9pPr>
    </p:titleStyle>
    <p:bodyStyle>
      <a:lvl1pPr marL="760413" indent="-493713" algn="l" rtl="0" fontAlgn="base">
        <a:spcBef>
          <a:spcPts val="3800"/>
        </a:spcBef>
        <a:spcAft>
          <a:spcPct val="0"/>
        </a:spcAft>
        <a:buSzPct val="171000"/>
        <a:buFont typeface="Gill Sans" charset="0"/>
        <a:buChar char="•"/>
        <a:defRPr sz="3200">
          <a:solidFill>
            <a:schemeClr val="tx1"/>
          </a:solidFill>
          <a:latin typeface="Optima"/>
          <a:ea typeface="+mn-ea"/>
          <a:cs typeface="+mn-cs"/>
          <a:sym typeface="Gill Sans" charset="0"/>
        </a:defRPr>
      </a:lvl1pPr>
      <a:lvl2pPr marL="1204913" indent="-493713" algn="l" rtl="0" fontAlgn="base">
        <a:spcBef>
          <a:spcPts val="3800"/>
        </a:spcBef>
        <a:spcAft>
          <a:spcPct val="0"/>
        </a:spcAft>
        <a:buSzPct val="171000"/>
        <a:buFont typeface="Gill Sans" charset="0"/>
        <a:buChar char="•"/>
        <a:defRPr sz="3200">
          <a:solidFill>
            <a:schemeClr val="tx1"/>
          </a:solidFill>
          <a:latin typeface="Optima"/>
          <a:ea typeface="+mn-ea"/>
          <a:cs typeface="+mn-cs"/>
          <a:sym typeface="Gill Sans" charset="0"/>
        </a:defRPr>
      </a:lvl2pPr>
      <a:lvl3pPr marL="1649413" indent="-493713" algn="l" rtl="0" fontAlgn="base">
        <a:spcBef>
          <a:spcPts val="3800"/>
        </a:spcBef>
        <a:spcAft>
          <a:spcPct val="0"/>
        </a:spcAft>
        <a:buSzPct val="171000"/>
        <a:buFont typeface="Gill Sans" charset="0"/>
        <a:buChar char="•"/>
        <a:defRPr sz="3200">
          <a:solidFill>
            <a:schemeClr val="tx1"/>
          </a:solidFill>
          <a:latin typeface="Optima"/>
          <a:ea typeface="+mn-ea"/>
          <a:cs typeface="+mn-cs"/>
          <a:sym typeface="Gill Sans" charset="0"/>
        </a:defRPr>
      </a:lvl3pPr>
      <a:lvl4pPr marL="2093913" indent="-493713" algn="l" rtl="0" fontAlgn="base">
        <a:spcBef>
          <a:spcPts val="3800"/>
        </a:spcBef>
        <a:spcAft>
          <a:spcPct val="0"/>
        </a:spcAft>
        <a:buSzPct val="171000"/>
        <a:buFont typeface="Gill Sans" charset="0"/>
        <a:buChar char="•"/>
        <a:defRPr sz="3200">
          <a:solidFill>
            <a:schemeClr val="tx1"/>
          </a:solidFill>
          <a:latin typeface="Optima"/>
          <a:ea typeface="+mn-ea"/>
          <a:cs typeface="+mn-cs"/>
          <a:sym typeface="Gill Sans" charset="0"/>
        </a:defRPr>
      </a:lvl4pPr>
      <a:lvl5pPr marL="2538413" indent="-493713" algn="l" rtl="0" fontAlgn="base">
        <a:spcBef>
          <a:spcPts val="3800"/>
        </a:spcBef>
        <a:spcAft>
          <a:spcPct val="0"/>
        </a:spcAft>
        <a:buSzPct val="171000"/>
        <a:buFont typeface="Gill Sans" charset="0"/>
        <a:buChar char="•"/>
        <a:defRPr sz="3200">
          <a:solidFill>
            <a:schemeClr val="tx1"/>
          </a:solidFill>
          <a:latin typeface="Optima"/>
          <a:ea typeface="+mn-ea"/>
          <a:cs typeface="+mn-cs"/>
          <a:sym typeface="Gill Sans" charset="0"/>
        </a:defRPr>
      </a:lvl5pPr>
      <a:lvl6pPr marL="2995613" indent="-493713" algn="l" rtl="0" fontAlgn="base">
        <a:spcBef>
          <a:spcPts val="3800"/>
        </a:spcBef>
        <a:spcAft>
          <a:spcPct val="0"/>
        </a:spcAft>
        <a:buSzPct val="171000"/>
        <a:buFont typeface="Gill Sans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6pPr>
      <a:lvl7pPr marL="3452813" indent="-493713" algn="l" rtl="0" fontAlgn="base">
        <a:spcBef>
          <a:spcPts val="3800"/>
        </a:spcBef>
        <a:spcAft>
          <a:spcPct val="0"/>
        </a:spcAft>
        <a:buSzPct val="171000"/>
        <a:buFont typeface="Gill Sans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7pPr>
      <a:lvl8pPr marL="3910013" indent="-493713" algn="l" rtl="0" fontAlgn="base">
        <a:spcBef>
          <a:spcPts val="3800"/>
        </a:spcBef>
        <a:spcAft>
          <a:spcPct val="0"/>
        </a:spcAft>
        <a:buSzPct val="171000"/>
        <a:buFont typeface="Gill Sans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8pPr>
      <a:lvl9pPr marL="4367213" indent="-493713" algn="l" rtl="0" fontAlgn="base">
        <a:spcBef>
          <a:spcPts val="3800"/>
        </a:spcBef>
        <a:spcAft>
          <a:spcPct val="0"/>
        </a:spcAft>
        <a:buSzPct val="171000"/>
        <a:buFont typeface="Gill Sans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1270000" y="254000"/>
            <a:ext cx="10464800" cy="24384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>
                <a:sym typeface="Gill Sans" charset="0"/>
              </a:rPr>
              <a:t>Click to edit Master title style</a:t>
            </a:r>
          </a:p>
        </p:txBody>
      </p:sp>
      <p:sp>
        <p:nvSpPr>
          <p:cNvPr id="27650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7772400" y="2768600"/>
            <a:ext cx="3962400" cy="57150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>
                <a:sym typeface="Gill Sans" charset="0"/>
              </a:rPr>
              <a:t>Click to edit Master text styles</a:t>
            </a:r>
          </a:p>
          <a:p>
            <a:pPr lvl="1"/>
            <a:r>
              <a:rPr lang="en-US" dirty="0">
                <a:sym typeface="Gill Sans" charset="0"/>
              </a:rPr>
              <a:t>Second level</a:t>
            </a:r>
          </a:p>
          <a:p>
            <a:pPr lvl="2"/>
            <a:r>
              <a:rPr lang="en-US" dirty="0">
                <a:sym typeface="Gill Sans" charset="0"/>
              </a:rPr>
              <a:t>Third level</a:t>
            </a:r>
          </a:p>
          <a:p>
            <a:pPr lvl="3"/>
            <a:r>
              <a:rPr lang="en-US" dirty="0">
                <a:sym typeface="Gill Sans" charset="0"/>
              </a:rPr>
              <a:t>Fourth level</a:t>
            </a:r>
          </a:p>
          <a:p>
            <a:pPr lvl="4"/>
            <a:r>
              <a:rPr lang="en-US" dirty="0">
                <a:sym typeface="Gill Sans" charset="0"/>
              </a:rPr>
              <a:t>Fifth level</a:t>
            </a: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971" r:id="rId1"/>
    <p:sldLayoutId id="2147483972" r:id="rId2"/>
    <p:sldLayoutId id="2147483973" r:id="rId3"/>
    <p:sldLayoutId id="2147483974" r:id="rId4"/>
    <p:sldLayoutId id="2147483975" r:id="rId5"/>
    <p:sldLayoutId id="2147483976" r:id="rId6"/>
    <p:sldLayoutId id="2147483977" r:id="rId7"/>
    <p:sldLayoutId id="2147483978" r:id="rId8"/>
    <p:sldLayoutId id="2147483979" r:id="rId9"/>
    <p:sldLayoutId id="2147483980" r:id="rId10"/>
    <p:sldLayoutId id="2147483981" r:id="rId11"/>
  </p:sldLayoutIdLst>
  <p:transition/>
  <p:txStyles>
    <p:titleStyle>
      <a:lvl1pPr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Optima"/>
          <a:ea typeface="+mj-ea"/>
          <a:cs typeface="+mj-cs"/>
          <a:sym typeface="Gill Sans" charset="0"/>
        </a:defRPr>
      </a:lvl1pPr>
      <a:lvl2pPr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2pPr>
      <a:lvl3pPr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3pPr>
      <a:lvl4pPr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4pPr>
      <a:lvl5pPr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9pPr>
    </p:titleStyle>
    <p:bodyStyle>
      <a:lvl1pPr marL="760413" indent="-493713" algn="l" rtl="0" fontAlgn="base">
        <a:spcBef>
          <a:spcPts val="3800"/>
        </a:spcBef>
        <a:spcAft>
          <a:spcPct val="0"/>
        </a:spcAft>
        <a:buSzPct val="171000"/>
        <a:buFont typeface="Gill Sans" charset="0"/>
        <a:buChar char="•"/>
        <a:defRPr sz="3200">
          <a:solidFill>
            <a:schemeClr val="tx1"/>
          </a:solidFill>
          <a:latin typeface="Optima"/>
          <a:ea typeface="+mn-ea"/>
          <a:cs typeface="+mn-cs"/>
          <a:sym typeface="Gill Sans" charset="0"/>
        </a:defRPr>
      </a:lvl1pPr>
      <a:lvl2pPr marL="1204913" indent="-493713" algn="l" rtl="0" fontAlgn="base">
        <a:spcBef>
          <a:spcPts val="3800"/>
        </a:spcBef>
        <a:spcAft>
          <a:spcPct val="0"/>
        </a:spcAft>
        <a:buSzPct val="171000"/>
        <a:buFont typeface="Gill Sans" charset="0"/>
        <a:buChar char="•"/>
        <a:defRPr sz="3200">
          <a:solidFill>
            <a:schemeClr val="tx1"/>
          </a:solidFill>
          <a:latin typeface="Optima"/>
          <a:ea typeface="+mn-ea"/>
          <a:cs typeface="+mn-cs"/>
          <a:sym typeface="Gill Sans" charset="0"/>
        </a:defRPr>
      </a:lvl2pPr>
      <a:lvl3pPr marL="1649413" indent="-493713" algn="l" rtl="0" fontAlgn="base">
        <a:spcBef>
          <a:spcPts val="3800"/>
        </a:spcBef>
        <a:spcAft>
          <a:spcPct val="0"/>
        </a:spcAft>
        <a:buSzPct val="171000"/>
        <a:buFont typeface="Gill Sans" charset="0"/>
        <a:buChar char="•"/>
        <a:defRPr sz="3200">
          <a:solidFill>
            <a:schemeClr val="tx1"/>
          </a:solidFill>
          <a:latin typeface="Optima"/>
          <a:ea typeface="+mn-ea"/>
          <a:cs typeface="+mn-cs"/>
          <a:sym typeface="Gill Sans" charset="0"/>
        </a:defRPr>
      </a:lvl3pPr>
      <a:lvl4pPr marL="2093913" indent="-493713" algn="l" rtl="0" fontAlgn="base">
        <a:spcBef>
          <a:spcPts val="3800"/>
        </a:spcBef>
        <a:spcAft>
          <a:spcPct val="0"/>
        </a:spcAft>
        <a:buSzPct val="171000"/>
        <a:buFont typeface="Gill Sans" charset="0"/>
        <a:buChar char="•"/>
        <a:defRPr sz="3200">
          <a:solidFill>
            <a:schemeClr val="tx1"/>
          </a:solidFill>
          <a:latin typeface="Optima"/>
          <a:ea typeface="+mn-ea"/>
          <a:cs typeface="+mn-cs"/>
          <a:sym typeface="Gill Sans" charset="0"/>
        </a:defRPr>
      </a:lvl4pPr>
      <a:lvl5pPr marL="2538413" indent="-493713" algn="l" rtl="0" fontAlgn="base">
        <a:spcBef>
          <a:spcPts val="3800"/>
        </a:spcBef>
        <a:spcAft>
          <a:spcPct val="0"/>
        </a:spcAft>
        <a:buSzPct val="171000"/>
        <a:buFont typeface="Gill Sans" charset="0"/>
        <a:buChar char="•"/>
        <a:defRPr sz="3200">
          <a:solidFill>
            <a:schemeClr val="tx1"/>
          </a:solidFill>
          <a:latin typeface="Optima"/>
          <a:ea typeface="+mn-ea"/>
          <a:cs typeface="+mn-cs"/>
          <a:sym typeface="Gill Sans" charset="0"/>
        </a:defRPr>
      </a:lvl5pPr>
      <a:lvl6pPr marL="2995613" indent="-493713" algn="l" rtl="0" fontAlgn="base">
        <a:spcBef>
          <a:spcPts val="3800"/>
        </a:spcBef>
        <a:spcAft>
          <a:spcPct val="0"/>
        </a:spcAft>
        <a:buSzPct val="171000"/>
        <a:buFont typeface="Gill Sans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6pPr>
      <a:lvl7pPr marL="3452813" indent="-493713" algn="l" rtl="0" fontAlgn="base">
        <a:spcBef>
          <a:spcPts val="3800"/>
        </a:spcBef>
        <a:spcAft>
          <a:spcPct val="0"/>
        </a:spcAft>
        <a:buSzPct val="171000"/>
        <a:buFont typeface="Gill Sans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7pPr>
      <a:lvl8pPr marL="3910013" indent="-493713" algn="l" rtl="0" fontAlgn="base">
        <a:spcBef>
          <a:spcPts val="3800"/>
        </a:spcBef>
        <a:spcAft>
          <a:spcPct val="0"/>
        </a:spcAft>
        <a:buSzPct val="171000"/>
        <a:buFont typeface="Gill Sans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8pPr>
      <a:lvl9pPr marL="4367213" indent="-493713" algn="l" rtl="0" fontAlgn="base">
        <a:spcBef>
          <a:spcPts val="3800"/>
        </a:spcBef>
        <a:spcAft>
          <a:spcPct val="0"/>
        </a:spcAft>
        <a:buSzPct val="171000"/>
        <a:buFont typeface="Gill Sans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1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70000" y="2768600"/>
            <a:ext cx="5041900" cy="57150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>
                <a:sym typeface="Gill Sans" charset="0"/>
              </a:rPr>
              <a:t>Click to edit Master text styles</a:t>
            </a:r>
          </a:p>
          <a:p>
            <a:pPr lvl="1"/>
            <a:r>
              <a:rPr lang="en-US" dirty="0">
                <a:sym typeface="Gill Sans" charset="0"/>
              </a:rPr>
              <a:t>Second level</a:t>
            </a:r>
          </a:p>
          <a:p>
            <a:pPr lvl="2"/>
            <a:r>
              <a:rPr lang="en-US" dirty="0">
                <a:sym typeface="Gill Sans" charset="0"/>
              </a:rPr>
              <a:t>Third level</a:t>
            </a:r>
          </a:p>
          <a:p>
            <a:pPr lvl="3"/>
            <a:r>
              <a:rPr lang="en-US" dirty="0">
                <a:sym typeface="Gill Sans" charset="0"/>
              </a:rPr>
              <a:t>Fourth level</a:t>
            </a:r>
          </a:p>
          <a:p>
            <a:pPr lvl="4"/>
            <a:r>
              <a:rPr lang="en-US" dirty="0">
                <a:sym typeface="Gill Sans" charset="0"/>
              </a:rPr>
              <a:t>Fifth level</a:t>
            </a:r>
          </a:p>
        </p:txBody>
      </p:sp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270000" y="254000"/>
            <a:ext cx="10464800" cy="24384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>
                <a:sym typeface="Gill Sans" charset="0"/>
              </a:rPr>
              <a:t>Click to edit Master title style</a:t>
            </a: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982" r:id="rId1"/>
    <p:sldLayoutId id="2147483983" r:id="rId2"/>
    <p:sldLayoutId id="2147483984" r:id="rId3"/>
    <p:sldLayoutId id="2147483985" r:id="rId4"/>
    <p:sldLayoutId id="2147483986" r:id="rId5"/>
    <p:sldLayoutId id="2147483987" r:id="rId6"/>
    <p:sldLayoutId id="2147483988" r:id="rId7"/>
    <p:sldLayoutId id="2147483989" r:id="rId8"/>
    <p:sldLayoutId id="2147483990" r:id="rId9"/>
    <p:sldLayoutId id="2147483991" r:id="rId10"/>
    <p:sldLayoutId id="2147483992" r:id="rId11"/>
  </p:sldLayoutIdLst>
  <p:transition/>
  <p:txStyles>
    <p:titleStyle>
      <a:lvl1pPr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Optima"/>
          <a:ea typeface="+mj-ea"/>
          <a:cs typeface="+mj-cs"/>
          <a:sym typeface="Gill Sans" charset="0"/>
        </a:defRPr>
      </a:lvl1pPr>
      <a:lvl2pPr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2pPr>
      <a:lvl3pPr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3pPr>
      <a:lvl4pPr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4pPr>
      <a:lvl5pPr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9pPr>
    </p:titleStyle>
    <p:bodyStyle>
      <a:lvl1pPr marL="760413" indent="-493713" algn="l" rtl="0" fontAlgn="base">
        <a:spcBef>
          <a:spcPts val="3800"/>
        </a:spcBef>
        <a:spcAft>
          <a:spcPct val="0"/>
        </a:spcAft>
        <a:buSzPct val="171000"/>
        <a:buFont typeface="Gill Sans" charset="0"/>
        <a:buChar char="•"/>
        <a:defRPr sz="3200">
          <a:solidFill>
            <a:schemeClr val="tx1"/>
          </a:solidFill>
          <a:latin typeface="Optima"/>
          <a:ea typeface="+mn-ea"/>
          <a:cs typeface="+mn-cs"/>
          <a:sym typeface="Gill Sans" charset="0"/>
        </a:defRPr>
      </a:lvl1pPr>
      <a:lvl2pPr marL="1204913" indent="-493713" algn="l" rtl="0" fontAlgn="base">
        <a:spcBef>
          <a:spcPts val="3800"/>
        </a:spcBef>
        <a:spcAft>
          <a:spcPct val="0"/>
        </a:spcAft>
        <a:buSzPct val="171000"/>
        <a:buFont typeface="Gill Sans" charset="0"/>
        <a:buChar char="•"/>
        <a:defRPr sz="3200">
          <a:solidFill>
            <a:schemeClr val="tx1"/>
          </a:solidFill>
          <a:latin typeface="Optima"/>
          <a:ea typeface="+mn-ea"/>
          <a:cs typeface="+mn-cs"/>
          <a:sym typeface="Gill Sans" charset="0"/>
        </a:defRPr>
      </a:lvl2pPr>
      <a:lvl3pPr marL="1649413" indent="-493713" algn="l" rtl="0" fontAlgn="base">
        <a:spcBef>
          <a:spcPts val="3800"/>
        </a:spcBef>
        <a:spcAft>
          <a:spcPct val="0"/>
        </a:spcAft>
        <a:buSzPct val="171000"/>
        <a:buFont typeface="Gill Sans" charset="0"/>
        <a:buChar char="•"/>
        <a:defRPr sz="3200">
          <a:solidFill>
            <a:schemeClr val="tx1"/>
          </a:solidFill>
          <a:latin typeface="Optima"/>
          <a:ea typeface="+mn-ea"/>
          <a:cs typeface="+mn-cs"/>
          <a:sym typeface="Gill Sans" charset="0"/>
        </a:defRPr>
      </a:lvl3pPr>
      <a:lvl4pPr marL="2093913" indent="-493713" algn="l" rtl="0" fontAlgn="base">
        <a:spcBef>
          <a:spcPts val="3800"/>
        </a:spcBef>
        <a:spcAft>
          <a:spcPct val="0"/>
        </a:spcAft>
        <a:buSzPct val="171000"/>
        <a:buFont typeface="Gill Sans" charset="0"/>
        <a:buChar char="•"/>
        <a:defRPr sz="3200">
          <a:solidFill>
            <a:schemeClr val="tx1"/>
          </a:solidFill>
          <a:latin typeface="Optima"/>
          <a:ea typeface="+mn-ea"/>
          <a:cs typeface="+mn-cs"/>
          <a:sym typeface="Gill Sans" charset="0"/>
        </a:defRPr>
      </a:lvl4pPr>
      <a:lvl5pPr marL="2538413" indent="-493713" algn="l" rtl="0" fontAlgn="base">
        <a:spcBef>
          <a:spcPts val="3800"/>
        </a:spcBef>
        <a:spcAft>
          <a:spcPct val="0"/>
        </a:spcAft>
        <a:buSzPct val="171000"/>
        <a:buFont typeface="Gill Sans" charset="0"/>
        <a:buChar char="•"/>
        <a:defRPr sz="3200">
          <a:solidFill>
            <a:schemeClr val="tx1"/>
          </a:solidFill>
          <a:latin typeface="Optima"/>
          <a:ea typeface="+mn-ea"/>
          <a:cs typeface="+mn-cs"/>
          <a:sym typeface="Gill Sans" charset="0"/>
        </a:defRPr>
      </a:lvl5pPr>
      <a:lvl6pPr marL="2995613" indent="-493713" algn="l" rtl="0" fontAlgn="base">
        <a:spcBef>
          <a:spcPts val="3800"/>
        </a:spcBef>
        <a:spcAft>
          <a:spcPct val="0"/>
        </a:spcAft>
        <a:buSzPct val="171000"/>
        <a:buFont typeface="Gill Sans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6pPr>
      <a:lvl7pPr marL="3452813" indent="-493713" algn="l" rtl="0" fontAlgn="base">
        <a:spcBef>
          <a:spcPts val="3800"/>
        </a:spcBef>
        <a:spcAft>
          <a:spcPct val="0"/>
        </a:spcAft>
        <a:buSzPct val="171000"/>
        <a:buFont typeface="Gill Sans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7pPr>
      <a:lvl8pPr marL="3910013" indent="-493713" algn="l" rtl="0" fontAlgn="base">
        <a:spcBef>
          <a:spcPts val="3800"/>
        </a:spcBef>
        <a:spcAft>
          <a:spcPct val="0"/>
        </a:spcAft>
        <a:buSzPct val="171000"/>
        <a:buFont typeface="Gill Sans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8pPr>
      <a:lvl9pPr marL="4367213" indent="-493713" algn="l" rtl="0" fontAlgn="base">
        <a:spcBef>
          <a:spcPts val="3800"/>
        </a:spcBef>
        <a:spcAft>
          <a:spcPct val="0"/>
        </a:spcAft>
        <a:buSzPct val="171000"/>
        <a:buFont typeface="Gill Sans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1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70000" y="1270000"/>
            <a:ext cx="10464800" cy="72136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>
                <a:sym typeface="Gill Sans" charset="0"/>
              </a:rPr>
              <a:t>Click to edit Master text styles</a:t>
            </a:r>
          </a:p>
          <a:p>
            <a:pPr lvl="1"/>
            <a:r>
              <a:rPr lang="en-US" dirty="0">
                <a:sym typeface="Gill Sans" charset="0"/>
              </a:rPr>
              <a:t>Second level</a:t>
            </a:r>
          </a:p>
          <a:p>
            <a:pPr lvl="2"/>
            <a:r>
              <a:rPr lang="en-US" dirty="0">
                <a:sym typeface="Gill Sans" charset="0"/>
              </a:rPr>
              <a:t>Third level</a:t>
            </a:r>
          </a:p>
          <a:p>
            <a:pPr lvl="3"/>
            <a:r>
              <a:rPr lang="en-US" dirty="0">
                <a:sym typeface="Gill Sans" charset="0"/>
              </a:rPr>
              <a:t>Fourth level</a:t>
            </a:r>
          </a:p>
          <a:p>
            <a:pPr lvl="4"/>
            <a:r>
              <a:rPr lang="en-US" dirty="0">
                <a:sym typeface="Gill Sans" charset="0"/>
              </a:rPr>
              <a:t>Fifth level</a:t>
            </a: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993" r:id="rId1"/>
    <p:sldLayoutId id="2147483994" r:id="rId2"/>
    <p:sldLayoutId id="2147483995" r:id="rId3"/>
    <p:sldLayoutId id="2147483996" r:id="rId4"/>
    <p:sldLayoutId id="2147483997" r:id="rId5"/>
    <p:sldLayoutId id="2147483998" r:id="rId6"/>
    <p:sldLayoutId id="2147483999" r:id="rId7"/>
    <p:sldLayoutId id="2147484000" r:id="rId8"/>
    <p:sldLayoutId id="2147484001" r:id="rId9"/>
    <p:sldLayoutId id="2147484002" r:id="rId10"/>
    <p:sldLayoutId id="2147484003" r:id="rId11"/>
  </p:sldLayoutIdLst>
  <p:transition/>
  <p:txStyles>
    <p:titleStyle>
      <a:lvl1pPr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+mj-lt"/>
          <a:ea typeface="+mj-ea"/>
          <a:cs typeface="+mj-cs"/>
          <a:sym typeface="Gill Sans" charset="0"/>
        </a:defRPr>
      </a:lvl1pPr>
      <a:lvl2pPr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2pPr>
      <a:lvl3pPr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3pPr>
      <a:lvl4pPr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4pPr>
      <a:lvl5pPr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9pPr>
    </p:titleStyle>
    <p:bodyStyle>
      <a:lvl1pPr marL="838200" indent="-571500" algn="l" rtl="0" fontAlgn="base">
        <a:spcBef>
          <a:spcPts val="4800"/>
        </a:spcBef>
        <a:spcAft>
          <a:spcPct val="0"/>
        </a:spcAft>
        <a:buSzPct val="171000"/>
        <a:buFont typeface="Gill Sans" charset="0"/>
        <a:buChar char="•"/>
        <a:defRPr sz="4200">
          <a:solidFill>
            <a:schemeClr val="tx1"/>
          </a:solidFill>
          <a:latin typeface="Optima"/>
          <a:ea typeface="+mn-ea"/>
          <a:cs typeface="+mn-cs"/>
          <a:sym typeface="Gill Sans" charset="0"/>
        </a:defRPr>
      </a:lvl1pPr>
      <a:lvl2pPr marL="1282700" indent="-571500" algn="l" rtl="0" fontAlgn="base">
        <a:spcBef>
          <a:spcPts val="4800"/>
        </a:spcBef>
        <a:spcAft>
          <a:spcPct val="0"/>
        </a:spcAft>
        <a:buSzPct val="171000"/>
        <a:buFont typeface="Gill Sans" charset="0"/>
        <a:buChar char="•"/>
        <a:defRPr sz="4200">
          <a:solidFill>
            <a:schemeClr val="tx1"/>
          </a:solidFill>
          <a:latin typeface="Optima"/>
          <a:ea typeface="+mn-ea"/>
          <a:cs typeface="+mn-cs"/>
          <a:sym typeface="Gill Sans" charset="0"/>
        </a:defRPr>
      </a:lvl2pPr>
      <a:lvl3pPr marL="1727200" indent="-571500" algn="l" rtl="0" fontAlgn="base">
        <a:spcBef>
          <a:spcPts val="4800"/>
        </a:spcBef>
        <a:spcAft>
          <a:spcPct val="0"/>
        </a:spcAft>
        <a:buSzPct val="171000"/>
        <a:buFont typeface="Gill Sans" charset="0"/>
        <a:buChar char="•"/>
        <a:defRPr sz="4200">
          <a:solidFill>
            <a:schemeClr val="tx1"/>
          </a:solidFill>
          <a:latin typeface="Optima"/>
          <a:ea typeface="+mn-ea"/>
          <a:cs typeface="+mn-cs"/>
          <a:sym typeface="Gill Sans" charset="0"/>
        </a:defRPr>
      </a:lvl3pPr>
      <a:lvl4pPr marL="2171700" indent="-571500" algn="l" rtl="0" fontAlgn="base">
        <a:spcBef>
          <a:spcPts val="4800"/>
        </a:spcBef>
        <a:spcAft>
          <a:spcPct val="0"/>
        </a:spcAft>
        <a:buSzPct val="171000"/>
        <a:buFont typeface="Gill Sans" charset="0"/>
        <a:buChar char="•"/>
        <a:defRPr sz="4200">
          <a:solidFill>
            <a:schemeClr val="tx1"/>
          </a:solidFill>
          <a:latin typeface="Optima"/>
          <a:ea typeface="+mn-ea"/>
          <a:cs typeface="+mn-cs"/>
          <a:sym typeface="Gill Sans" charset="0"/>
        </a:defRPr>
      </a:lvl4pPr>
      <a:lvl5pPr marL="2616200" indent="-571500" algn="l" rtl="0" fontAlgn="base">
        <a:spcBef>
          <a:spcPts val="4800"/>
        </a:spcBef>
        <a:spcAft>
          <a:spcPct val="0"/>
        </a:spcAft>
        <a:buSzPct val="171000"/>
        <a:buFont typeface="Gill Sans" charset="0"/>
        <a:buChar char="•"/>
        <a:defRPr sz="4200">
          <a:solidFill>
            <a:schemeClr val="tx1"/>
          </a:solidFill>
          <a:latin typeface="Optima"/>
          <a:ea typeface="+mn-ea"/>
          <a:cs typeface="+mn-cs"/>
          <a:sym typeface="Gill Sans" charset="0"/>
        </a:defRPr>
      </a:lvl5pPr>
      <a:lvl6pPr marL="3073400" indent="-571500" algn="l" rtl="0" fontAlgn="base">
        <a:spcBef>
          <a:spcPts val="4800"/>
        </a:spcBef>
        <a:spcAft>
          <a:spcPct val="0"/>
        </a:spcAft>
        <a:buSzPct val="171000"/>
        <a:buFont typeface="Gill Sans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6pPr>
      <a:lvl7pPr marL="3530600" indent="-571500" algn="l" rtl="0" fontAlgn="base">
        <a:spcBef>
          <a:spcPts val="4800"/>
        </a:spcBef>
        <a:spcAft>
          <a:spcPct val="0"/>
        </a:spcAft>
        <a:buSzPct val="171000"/>
        <a:buFont typeface="Gill Sans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7pPr>
      <a:lvl8pPr marL="3987800" indent="-571500" algn="l" rtl="0" fontAlgn="base">
        <a:spcBef>
          <a:spcPts val="4800"/>
        </a:spcBef>
        <a:spcAft>
          <a:spcPct val="0"/>
        </a:spcAft>
        <a:buSzPct val="171000"/>
        <a:buFont typeface="Gill Sans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8pPr>
      <a:lvl9pPr marL="4445000" indent="-571500" algn="l" rtl="0" fontAlgn="base">
        <a:spcBef>
          <a:spcPts val="4800"/>
        </a:spcBef>
        <a:spcAft>
          <a:spcPct val="0"/>
        </a:spcAft>
        <a:buSzPct val="171000"/>
        <a:buFont typeface="Gill Sans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7" Type="http://schemas.openxmlformats.org/officeDocument/2006/relationships/image" Target="../media/image6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tiff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25.emf"/><Relationship Id="rId4" Type="http://schemas.openxmlformats.org/officeDocument/2006/relationships/image" Target="../media/image24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5.emf"/><Relationship Id="rId5" Type="http://schemas.openxmlformats.org/officeDocument/2006/relationships/image" Target="../media/image24.emf"/><Relationship Id="rId4" Type="http://schemas.openxmlformats.org/officeDocument/2006/relationships/image" Target="../media/image23.em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6.tiff"/><Relationship Id="rId5" Type="http://schemas.openxmlformats.org/officeDocument/2006/relationships/image" Target="../media/image5.tiff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18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6.tiff"/><Relationship Id="rId5" Type="http://schemas.openxmlformats.org/officeDocument/2006/relationships/image" Target="../media/image5.tiff"/><Relationship Id="rId4" Type="http://schemas.microsoft.com/office/2007/relationships/hdphoto" Target="../media/hdphoto1.wdp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89.xml"/></Relationships>
</file>

<file path=ppt/slides/_rels/slide4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7.jpg"/></Relationships>
</file>

<file path=ppt/slides/_rels/slide4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39.jpg"/><Relationship Id="rId4" Type="http://schemas.openxmlformats.org/officeDocument/2006/relationships/image" Target="../media/image38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18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18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18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18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18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3"/>
          <p:cNvSpPr>
            <a:spLocks/>
          </p:cNvSpPr>
          <p:nvPr/>
        </p:nvSpPr>
        <p:spPr bwMode="auto">
          <a:xfrm>
            <a:off x="793339" y="213836"/>
            <a:ext cx="11413381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9600" dirty="0">
                <a:solidFill>
                  <a:schemeClr val="tx1"/>
                </a:solidFill>
                <a:latin typeface="Optima" charset="0"/>
                <a:ea typeface="ＭＳ Ｐゴシック" charset="0"/>
                <a:cs typeface="Optima" charset="0"/>
                <a:sym typeface="Optima" charset="0"/>
              </a:rPr>
              <a:t>OU: a top-down look</a:t>
            </a:r>
          </a:p>
        </p:txBody>
      </p:sp>
      <p:sp>
        <p:nvSpPr>
          <p:cNvPr id="14" name="Rectangle 4"/>
          <p:cNvSpPr>
            <a:spLocks/>
          </p:cNvSpPr>
          <p:nvPr/>
        </p:nvSpPr>
        <p:spPr bwMode="auto">
          <a:xfrm>
            <a:off x="1270000" y="8077200"/>
            <a:ext cx="10464800" cy="157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r>
              <a:rPr lang="en-US" sz="3600" dirty="0">
                <a:solidFill>
                  <a:schemeClr val="tx1"/>
                </a:solidFill>
                <a:latin typeface="Optima" charset="0"/>
                <a:ea typeface="ＭＳ Ｐゴシック" charset="0"/>
                <a:cs typeface="Optima" charset="0"/>
                <a:sym typeface="Optima" charset="0"/>
              </a:rPr>
              <a:t>Brian O’Meara</a:t>
            </a:r>
          </a:p>
          <a:p>
            <a:r>
              <a:rPr lang="en-US" sz="3600" dirty="0">
                <a:solidFill>
                  <a:schemeClr val="tx1"/>
                </a:solidFill>
                <a:latin typeface="Optima" charset="0"/>
                <a:ea typeface="ＭＳ Ｐゴシック" charset="0"/>
                <a:cs typeface="Optima" charset="0"/>
                <a:sym typeface="Optima" charset="0"/>
              </a:rPr>
              <a:t>http://www.brianomeara.info</a:t>
            </a:r>
          </a:p>
          <a:p>
            <a:r>
              <a:rPr lang="en-US" sz="3600" dirty="0">
                <a:solidFill>
                  <a:schemeClr val="tx1"/>
                </a:solidFill>
                <a:latin typeface="Optima" charset="0"/>
                <a:ea typeface="ＭＳ Ｐゴシック" charset="0"/>
                <a:cs typeface="Optima" charset="0"/>
                <a:sym typeface="Optima" charset="0"/>
              </a:rPr>
              <a:t>@</a:t>
            </a:r>
            <a:r>
              <a:rPr lang="en-US" sz="3600" dirty="0" err="1">
                <a:solidFill>
                  <a:schemeClr val="tx1"/>
                </a:solidFill>
                <a:latin typeface="Optima" charset="0"/>
                <a:ea typeface="ＭＳ Ｐゴシック" charset="0"/>
                <a:cs typeface="Optima" charset="0"/>
                <a:sym typeface="Optima" charset="0"/>
              </a:rPr>
              <a:t>omearabrian</a:t>
            </a:r>
            <a:endParaRPr lang="en-US" sz="3600" dirty="0">
              <a:solidFill>
                <a:schemeClr val="tx1"/>
              </a:solidFill>
              <a:latin typeface="Optima" charset="0"/>
              <a:ea typeface="ＭＳ Ｐゴシック" charset="0"/>
              <a:cs typeface="Optima" charset="0"/>
              <a:sym typeface="Optima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5000" y="9067800"/>
            <a:ext cx="762000" cy="76200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981A648E-95A4-3B4A-A51A-9422A0C2349C}"/>
              </a:ext>
            </a:extLst>
          </p:cNvPr>
          <p:cNvGrpSpPr/>
          <p:nvPr/>
        </p:nvGrpSpPr>
        <p:grpSpPr>
          <a:xfrm>
            <a:off x="230590" y="2368230"/>
            <a:ext cx="3452410" cy="3393480"/>
            <a:chOff x="230590" y="2368230"/>
            <a:chExt cx="3452410" cy="339348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0282170-2458-5B4B-AF5D-778567991C20}"/>
                </a:ext>
              </a:extLst>
            </p:cNvPr>
            <p:cNvSpPr/>
            <p:nvPr/>
          </p:nvSpPr>
          <p:spPr bwMode="auto">
            <a:xfrm>
              <a:off x="230590" y="2368230"/>
              <a:ext cx="3452410" cy="33934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25400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4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20ACA86F-150D-4E41-B4CC-7852E527484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39480" y="3690276"/>
              <a:ext cx="839333" cy="638064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8DA93582-F90C-3D4A-B7F5-1DA2BB022E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81044" y="4354304"/>
              <a:ext cx="839333" cy="638064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D92BD350-6846-9E40-9DFA-7CB80FE144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19813" y="4673336"/>
              <a:ext cx="839333" cy="638064"/>
            </a:xfrm>
            <a:prstGeom prst="rect">
              <a:avLst/>
            </a:prstGeom>
          </p:spPr>
        </p:pic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ED8ECB2C-3A48-4C42-B31F-AFDCC8B2EF5E}"/>
                </a:ext>
              </a:extLst>
            </p:cNvPr>
            <p:cNvGrpSpPr/>
            <p:nvPr/>
          </p:nvGrpSpPr>
          <p:grpSpPr>
            <a:xfrm>
              <a:off x="1000860" y="3385897"/>
              <a:ext cx="617838" cy="942443"/>
              <a:chOff x="5906530" y="0"/>
              <a:chExt cx="4495906" cy="6858000"/>
            </a:xfrm>
          </p:grpSpPr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3C13784D-50B3-B64D-B844-C446BD5B354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biLevel thresh="75000"/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2512" b="99294" l="51688" r="99563"/>
                        </a14:imgEffect>
                      </a14:imgLayer>
                    </a14:imgProps>
                  </a:ext>
                </a:extLst>
              </a:blip>
              <a:srcRect l="47800"/>
              <a:stretch/>
            </p:blipFill>
            <p:spPr>
              <a:xfrm>
                <a:off x="5906530" y="0"/>
                <a:ext cx="4495906" cy="6858000"/>
              </a:xfrm>
              <a:prstGeom prst="rect">
                <a:avLst/>
              </a:prstGeom>
            </p:spPr>
          </p:pic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53CD2B9F-BDEC-A94C-B9E0-F3596F503033}"/>
                  </a:ext>
                </a:extLst>
              </p:cNvPr>
              <p:cNvSpPr/>
              <p:nvPr/>
            </p:nvSpPr>
            <p:spPr>
              <a:xfrm>
                <a:off x="6598508" y="3262184"/>
                <a:ext cx="1643449" cy="1865870"/>
              </a:xfrm>
              <a:custGeom>
                <a:avLst/>
                <a:gdLst>
                  <a:gd name="connsiteX0" fmla="*/ 37070 w 1643449"/>
                  <a:gd name="connsiteY0" fmla="*/ 0 h 1865870"/>
                  <a:gd name="connsiteX1" fmla="*/ 0 w 1643449"/>
                  <a:gd name="connsiteY1" fmla="*/ 1013254 h 1865870"/>
                  <a:gd name="connsiteX2" fmla="*/ 210065 w 1643449"/>
                  <a:gd name="connsiteY2" fmla="*/ 1865870 h 1865870"/>
                  <a:gd name="connsiteX3" fmla="*/ 1013254 w 1643449"/>
                  <a:gd name="connsiteY3" fmla="*/ 1853513 h 1865870"/>
                  <a:gd name="connsiteX4" fmla="*/ 1643449 w 1643449"/>
                  <a:gd name="connsiteY4" fmla="*/ 852616 h 1865870"/>
                  <a:gd name="connsiteX5" fmla="*/ 1631092 w 1643449"/>
                  <a:gd name="connsiteY5" fmla="*/ 49427 h 1865870"/>
                  <a:gd name="connsiteX6" fmla="*/ 37070 w 1643449"/>
                  <a:gd name="connsiteY6" fmla="*/ 0 h 18658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43449" h="1865870">
                    <a:moveTo>
                      <a:pt x="37070" y="0"/>
                    </a:moveTo>
                    <a:lnTo>
                      <a:pt x="0" y="1013254"/>
                    </a:lnTo>
                    <a:lnTo>
                      <a:pt x="210065" y="1865870"/>
                    </a:lnTo>
                    <a:lnTo>
                      <a:pt x="1013254" y="1853513"/>
                    </a:lnTo>
                    <a:lnTo>
                      <a:pt x="1643449" y="852616"/>
                    </a:lnTo>
                    <a:lnTo>
                      <a:pt x="1631092" y="49427"/>
                    </a:lnTo>
                    <a:lnTo>
                      <a:pt x="3707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0" name="Oval Callout 19">
              <a:extLst>
                <a:ext uri="{FF2B5EF4-FFF2-40B4-BE49-F238E27FC236}">
                  <a16:creationId xmlns:a16="http://schemas.microsoft.com/office/drawing/2014/main" id="{4686D0FC-61A3-2147-9F52-189861C7BC84}"/>
                </a:ext>
              </a:extLst>
            </p:cNvPr>
            <p:cNvSpPr/>
            <p:nvPr/>
          </p:nvSpPr>
          <p:spPr>
            <a:xfrm>
              <a:off x="327732" y="3157330"/>
              <a:ext cx="835499" cy="365578"/>
            </a:xfrm>
            <a:prstGeom prst="wedgeEllipseCallout">
              <a:avLst>
                <a:gd name="adj1" fmla="val 41047"/>
                <a:gd name="adj2" fmla="val 72640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Helvetica" pitchFamily="2" charset="0"/>
                </a:rPr>
                <a:t>Wolf!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8D6D3C7-47E2-BF4C-A8E9-629833912C21}"/>
              </a:ext>
            </a:extLst>
          </p:cNvPr>
          <p:cNvGrpSpPr/>
          <p:nvPr/>
        </p:nvGrpSpPr>
        <p:grpSpPr>
          <a:xfrm>
            <a:off x="3967044" y="2368230"/>
            <a:ext cx="4387566" cy="3404780"/>
            <a:chOff x="3967044" y="2368230"/>
            <a:chExt cx="4387566" cy="3404780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6A10C4B-7533-D940-8E10-EDA091559F16}"/>
                </a:ext>
              </a:extLst>
            </p:cNvPr>
            <p:cNvSpPr/>
            <p:nvPr/>
          </p:nvSpPr>
          <p:spPr bwMode="auto">
            <a:xfrm>
              <a:off x="3967044" y="2368230"/>
              <a:ext cx="4387566" cy="34047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25400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4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C090D0E7-43BD-4945-A2C6-C7A0020FF24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188200" y="3962400"/>
              <a:ext cx="1071110" cy="638064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0E27C47F-0D8F-094A-A6C9-A23DDDAD6A4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36399" y="3690276"/>
              <a:ext cx="839333" cy="638064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29F9A3B1-4296-3542-8001-02CA1D74E1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V="1">
              <a:off x="6377963" y="4354304"/>
              <a:ext cx="839333" cy="638064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C76D16EA-CD85-E14E-B4D4-7C4BF47C5D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16732" y="4673336"/>
              <a:ext cx="839333" cy="638064"/>
            </a:xfrm>
            <a:prstGeom prst="rect">
              <a:avLst/>
            </a:prstGeom>
          </p:spPr>
        </p:pic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2F9C3E45-E900-D24A-8B79-67FCC3BCEC45}"/>
                </a:ext>
              </a:extLst>
            </p:cNvPr>
            <p:cNvGrpSpPr/>
            <p:nvPr/>
          </p:nvGrpSpPr>
          <p:grpSpPr>
            <a:xfrm>
              <a:off x="4797779" y="3385897"/>
              <a:ext cx="617838" cy="942443"/>
              <a:chOff x="5906530" y="0"/>
              <a:chExt cx="4495906" cy="6858000"/>
            </a:xfrm>
          </p:grpSpPr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035691A9-E91C-D545-AAC2-99126AB4EC0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biLevel thresh="75000"/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2512" b="99294" l="51688" r="99563"/>
                        </a14:imgEffect>
                      </a14:imgLayer>
                    </a14:imgProps>
                  </a:ext>
                </a:extLst>
              </a:blip>
              <a:srcRect l="47800"/>
              <a:stretch/>
            </p:blipFill>
            <p:spPr>
              <a:xfrm>
                <a:off x="5906530" y="0"/>
                <a:ext cx="4495906" cy="6858000"/>
              </a:xfrm>
              <a:prstGeom prst="rect">
                <a:avLst/>
              </a:prstGeom>
            </p:spPr>
          </p:pic>
          <p:sp>
            <p:nvSpPr>
              <p:cNvPr id="32" name="Freeform 31">
                <a:extLst>
                  <a:ext uri="{FF2B5EF4-FFF2-40B4-BE49-F238E27FC236}">
                    <a16:creationId xmlns:a16="http://schemas.microsoft.com/office/drawing/2014/main" id="{4D70E33A-CA5A-4340-8C05-C3C95342EEF9}"/>
                  </a:ext>
                </a:extLst>
              </p:cNvPr>
              <p:cNvSpPr/>
              <p:nvPr/>
            </p:nvSpPr>
            <p:spPr>
              <a:xfrm>
                <a:off x="6598508" y="3262184"/>
                <a:ext cx="1643449" cy="1865870"/>
              </a:xfrm>
              <a:custGeom>
                <a:avLst/>
                <a:gdLst>
                  <a:gd name="connsiteX0" fmla="*/ 37070 w 1643449"/>
                  <a:gd name="connsiteY0" fmla="*/ 0 h 1865870"/>
                  <a:gd name="connsiteX1" fmla="*/ 0 w 1643449"/>
                  <a:gd name="connsiteY1" fmla="*/ 1013254 h 1865870"/>
                  <a:gd name="connsiteX2" fmla="*/ 210065 w 1643449"/>
                  <a:gd name="connsiteY2" fmla="*/ 1865870 h 1865870"/>
                  <a:gd name="connsiteX3" fmla="*/ 1013254 w 1643449"/>
                  <a:gd name="connsiteY3" fmla="*/ 1853513 h 1865870"/>
                  <a:gd name="connsiteX4" fmla="*/ 1643449 w 1643449"/>
                  <a:gd name="connsiteY4" fmla="*/ 852616 h 1865870"/>
                  <a:gd name="connsiteX5" fmla="*/ 1631092 w 1643449"/>
                  <a:gd name="connsiteY5" fmla="*/ 49427 h 1865870"/>
                  <a:gd name="connsiteX6" fmla="*/ 37070 w 1643449"/>
                  <a:gd name="connsiteY6" fmla="*/ 0 h 18658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43449" h="1865870">
                    <a:moveTo>
                      <a:pt x="37070" y="0"/>
                    </a:moveTo>
                    <a:lnTo>
                      <a:pt x="0" y="1013254"/>
                    </a:lnTo>
                    <a:lnTo>
                      <a:pt x="210065" y="1865870"/>
                    </a:lnTo>
                    <a:lnTo>
                      <a:pt x="1013254" y="1853513"/>
                    </a:lnTo>
                    <a:lnTo>
                      <a:pt x="1643449" y="852616"/>
                    </a:lnTo>
                    <a:lnTo>
                      <a:pt x="1631092" y="49427"/>
                    </a:lnTo>
                    <a:lnTo>
                      <a:pt x="3707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0" name="Oval Callout 29">
              <a:extLst>
                <a:ext uri="{FF2B5EF4-FFF2-40B4-BE49-F238E27FC236}">
                  <a16:creationId xmlns:a16="http://schemas.microsoft.com/office/drawing/2014/main" id="{F334F560-3B13-744F-A124-B570142ECFEC}"/>
                </a:ext>
              </a:extLst>
            </p:cNvPr>
            <p:cNvSpPr/>
            <p:nvPr/>
          </p:nvSpPr>
          <p:spPr>
            <a:xfrm>
              <a:off x="4125711" y="3153690"/>
              <a:ext cx="835499" cy="365578"/>
            </a:xfrm>
            <a:prstGeom prst="wedgeEllipseCallout">
              <a:avLst>
                <a:gd name="adj1" fmla="val 41047"/>
                <a:gd name="adj2" fmla="val 72640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Helvetica" pitchFamily="2" charset="0"/>
                </a:rPr>
                <a:t>Wolf!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AF85F347-190A-6446-A8D1-8DFA8DCDB992}"/>
              </a:ext>
            </a:extLst>
          </p:cNvPr>
          <p:cNvGrpSpPr/>
          <p:nvPr/>
        </p:nvGrpSpPr>
        <p:grpSpPr>
          <a:xfrm>
            <a:off x="8566984" y="2368230"/>
            <a:ext cx="3955216" cy="3393480"/>
            <a:chOff x="8566984" y="2368230"/>
            <a:chExt cx="3955216" cy="339348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9E66332-9145-4B42-B75E-98E3489FCEA6}"/>
                </a:ext>
              </a:extLst>
            </p:cNvPr>
            <p:cNvSpPr/>
            <p:nvPr/>
          </p:nvSpPr>
          <p:spPr bwMode="auto">
            <a:xfrm>
              <a:off x="8566984" y="2368230"/>
              <a:ext cx="3955216" cy="33934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25400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4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16BC45FA-984D-2445-A436-512D6C0E141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244670" y="3690276"/>
              <a:ext cx="839333" cy="638064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76A0E5D6-EE47-0141-889B-0BEE3073DC7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V="1">
              <a:off x="10886234" y="4354304"/>
              <a:ext cx="839333" cy="638064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F6C5E4EC-DCCC-6846-91EB-C6FA81F5ACE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25003" y="4673336"/>
              <a:ext cx="839333" cy="638064"/>
            </a:xfrm>
            <a:prstGeom prst="rect">
              <a:avLst/>
            </a:prstGeom>
          </p:spPr>
        </p:pic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101E3652-119F-8C4C-921E-52FCB87861CF}"/>
                </a:ext>
              </a:extLst>
            </p:cNvPr>
            <p:cNvGrpSpPr/>
            <p:nvPr/>
          </p:nvGrpSpPr>
          <p:grpSpPr>
            <a:xfrm>
              <a:off x="9306050" y="3385897"/>
              <a:ext cx="617838" cy="942443"/>
              <a:chOff x="5906530" y="0"/>
              <a:chExt cx="4495906" cy="6858000"/>
            </a:xfrm>
          </p:grpSpPr>
          <p:pic>
            <p:nvPicPr>
              <p:cNvPr id="47" name="Picture 46">
                <a:extLst>
                  <a:ext uri="{FF2B5EF4-FFF2-40B4-BE49-F238E27FC236}">
                    <a16:creationId xmlns:a16="http://schemas.microsoft.com/office/drawing/2014/main" id="{799B6DE2-2140-DB4E-9463-6670C372AB4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biLevel thresh="75000"/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2512" b="99294" l="51688" r="99563"/>
                        </a14:imgEffect>
                      </a14:imgLayer>
                    </a14:imgProps>
                  </a:ext>
                </a:extLst>
              </a:blip>
              <a:srcRect l="47800"/>
              <a:stretch/>
            </p:blipFill>
            <p:spPr>
              <a:xfrm>
                <a:off x="5906530" y="0"/>
                <a:ext cx="4495906" cy="6858000"/>
              </a:xfrm>
              <a:prstGeom prst="rect">
                <a:avLst/>
              </a:prstGeom>
            </p:spPr>
          </p:pic>
          <p:sp>
            <p:nvSpPr>
              <p:cNvPr id="48" name="Freeform 47">
                <a:extLst>
                  <a:ext uri="{FF2B5EF4-FFF2-40B4-BE49-F238E27FC236}">
                    <a16:creationId xmlns:a16="http://schemas.microsoft.com/office/drawing/2014/main" id="{FE745EC2-D63C-0B42-B7CB-A95F0CFFE6EE}"/>
                  </a:ext>
                </a:extLst>
              </p:cNvPr>
              <p:cNvSpPr/>
              <p:nvPr/>
            </p:nvSpPr>
            <p:spPr>
              <a:xfrm>
                <a:off x="6598508" y="3262184"/>
                <a:ext cx="1643449" cy="1865870"/>
              </a:xfrm>
              <a:custGeom>
                <a:avLst/>
                <a:gdLst>
                  <a:gd name="connsiteX0" fmla="*/ 37070 w 1643449"/>
                  <a:gd name="connsiteY0" fmla="*/ 0 h 1865870"/>
                  <a:gd name="connsiteX1" fmla="*/ 0 w 1643449"/>
                  <a:gd name="connsiteY1" fmla="*/ 1013254 h 1865870"/>
                  <a:gd name="connsiteX2" fmla="*/ 210065 w 1643449"/>
                  <a:gd name="connsiteY2" fmla="*/ 1865870 h 1865870"/>
                  <a:gd name="connsiteX3" fmla="*/ 1013254 w 1643449"/>
                  <a:gd name="connsiteY3" fmla="*/ 1853513 h 1865870"/>
                  <a:gd name="connsiteX4" fmla="*/ 1643449 w 1643449"/>
                  <a:gd name="connsiteY4" fmla="*/ 852616 h 1865870"/>
                  <a:gd name="connsiteX5" fmla="*/ 1631092 w 1643449"/>
                  <a:gd name="connsiteY5" fmla="*/ 49427 h 1865870"/>
                  <a:gd name="connsiteX6" fmla="*/ 37070 w 1643449"/>
                  <a:gd name="connsiteY6" fmla="*/ 0 h 18658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43449" h="1865870">
                    <a:moveTo>
                      <a:pt x="37070" y="0"/>
                    </a:moveTo>
                    <a:lnTo>
                      <a:pt x="0" y="1013254"/>
                    </a:lnTo>
                    <a:lnTo>
                      <a:pt x="210065" y="1865870"/>
                    </a:lnTo>
                    <a:lnTo>
                      <a:pt x="1013254" y="1853513"/>
                    </a:lnTo>
                    <a:lnTo>
                      <a:pt x="1643449" y="852616"/>
                    </a:lnTo>
                    <a:lnTo>
                      <a:pt x="1631092" y="49427"/>
                    </a:lnTo>
                    <a:lnTo>
                      <a:pt x="3707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9" name="Cloud 38">
              <a:extLst>
                <a:ext uri="{FF2B5EF4-FFF2-40B4-BE49-F238E27FC236}">
                  <a16:creationId xmlns:a16="http://schemas.microsoft.com/office/drawing/2014/main" id="{571DC9AE-44F6-9F41-A6F6-6F8C03222DDC}"/>
                </a:ext>
              </a:extLst>
            </p:cNvPr>
            <p:cNvSpPr/>
            <p:nvPr/>
          </p:nvSpPr>
          <p:spPr>
            <a:xfrm>
              <a:off x="8977462" y="2485933"/>
              <a:ext cx="3212757" cy="691979"/>
            </a:xfrm>
            <a:prstGeom prst="cloud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7F1B8E03-8465-7049-8A67-B01CC597DB3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flipH="1">
              <a:off x="11423353" y="3285029"/>
              <a:ext cx="186097" cy="175009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A5290405-0BA4-D542-820B-57D8336A377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flipH="1">
              <a:off x="11279231" y="3606758"/>
              <a:ext cx="186097" cy="175009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762974C8-337E-9041-83BF-0C803974A61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flipH="1">
              <a:off x="10700137" y="3316503"/>
              <a:ext cx="186097" cy="175009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423C0E01-B579-1A4D-B0D9-3849C6C4295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flipH="1">
              <a:off x="11584735" y="3838207"/>
              <a:ext cx="186097" cy="175009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2095FADD-1839-6E43-AF69-252CC79331E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flipH="1">
              <a:off x="10006350" y="3460038"/>
              <a:ext cx="186097" cy="175009"/>
            </a:xfrm>
            <a:prstGeom prst="rect">
              <a:avLst/>
            </a:pr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C5AB13F2-3794-684F-92FE-77B84D36721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flipH="1">
              <a:off x="9909143" y="4193927"/>
              <a:ext cx="186097" cy="175009"/>
            </a:xfrm>
            <a:prstGeom prst="rect">
              <a:avLst/>
            </a:prstGeom>
          </p:spPr>
        </p:pic>
        <p:sp>
          <p:nvSpPr>
            <p:cNvPr id="46" name="Oval Callout 45">
              <a:extLst>
                <a:ext uri="{FF2B5EF4-FFF2-40B4-BE49-F238E27FC236}">
                  <a16:creationId xmlns:a16="http://schemas.microsoft.com/office/drawing/2014/main" id="{0232601D-4341-BB41-8666-B12B86F10801}"/>
                </a:ext>
              </a:extLst>
            </p:cNvPr>
            <p:cNvSpPr/>
            <p:nvPr/>
          </p:nvSpPr>
          <p:spPr>
            <a:xfrm>
              <a:off x="8645135" y="3162512"/>
              <a:ext cx="835499" cy="365578"/>
            </a:xfrm>
            <a:prstGeom prst="wedgeEllipseCallout">
              <a:avLst>
                <a:gd name="adj1" fmla="val 41047"/>
                <a:gd name="adj2" fmla="val 72640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Helvetica" pitchFamily="2" charset="0"/>
                </a:rPr>
                <a:t>Wolf!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63178277"/>
      </p:ext>
    </p:extLst>
  </p:cSld>
  <p:clrMapOvr>
    <a:masterClrMapping/>
  </p:clrMapOvr>
  <p:transition advTm="9828"/>
  <p:extLst>
    <p:ext uri="{E180D4A7-C9FB-4DFB-919C-405C955672EB}">
      <p14:showEvtLst xmlns:p14="http://schemas.microsoft.com/office/powerpoint/2010/main">
        <p14:playEvt time="0" objId="16385"/>
        <p14:pauseEvt time="5075" objId="16385"/>
        <p14:seekEvt time="5075" objId="16385" seek="5025"/>
        <p14:resumeEvt time="5075" objId="16385"/>
        <p14:pauseEvt time="9828" objId="16385"/>
        <p14:stopEvt time="9828" objId="16385"/>
      </p14:showEvt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>
            <a:off x="-101600" y="0"/>
            <a:ext cx="13233400" cy="97536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Optima" charset="0"/>
              <a:ea typeface="ヒラギノ角ゴ ProN W3" charset="0"/>
              <a:cs typeface="ヒラギノ角ゴ ProN W3" charset="0"/>
              <a:sym typeface="Optima" charset="0"/>
            </a:endParaRPr>
          </a:p>
        </p:txBody>
      </p:sp>
      <p:sp>
        <p:nvSpPr>
          <p:cNvPr id="80897" name="Line 1"/>
          <p:cNvSpPr>
            <a:spLocks noChangeShapeType="1"/>
          </p:cNvSpPr>
          <p:nvPr/>
        </p:nvSpPr>
        <p:spPr bwMode="auto">
          <a:xfrm rot="10800000" flipH="1">
            <a:off x="7023100" y="1768475"/>
            <a:ext cx="3101975" cy="1112838"/>
          </a:xfrm>
          <a:prstGeom prst="line">
            <a:avLst/>
          </a:prstGeom>
          <a:noFill/>
          <a:ln w="25400" cap="flat">
            <a:solidFill>
              <a:srgbClr val="9499A2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808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025" y="6388100"/>
            <a:ext cx="12793663" cy="135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0899" name="Picture 3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3800" y="2111375"/>
            <a:ext cx="3175000" cy="332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0900" name="Rectangle 4"/>
          <p:cNvSpPr>
            <a:spLocks/>
          </p:cNvSpPr>
          <p:nvPr/>
        </p:nvSpPr>
        <p:spPr bwMode="auto">
          <a:xfrm>
            <a:off x="9674225" y="990600"/>
            <a:ext cx="1085850" cy="113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>
              <a:buSzPct val="155000"/>
              <a:buFontTx/>
              <a:buBlip>
                <a:blip r:embed="rId4"/>
              </a:buBlip>
            </a:pPr>
            <a:r>
              <a:rPr lang="en-US" sz="7100">
                <a:solidFill>
                  <a:schemeClr val="tx1"/>
                </a:solidFill>
                <a:latin typeface="Gill Sans" charset="0"/>
                <a:ea typeface="ＭＳ Ｐゴシック" charset="0"/>
                <a:cs typeface="Gill Sans" charset="0"/>
                <a:sym typeface="Gill Sans" charset="0"/>
              </a:rPr>
              <a:t> </a:t>
            </a:r>
          </a:p>
        </p:txBody>
      </p:sp>
      <p:sp>
        <p:nvSpPr>
          <p:cNvPr id="80901" name="Rectangle 5"/>
          <p:cNvSpPr>
            <a:spLocks/>
          </p:cNvSpPr>
          <p:nvPr/>
        </p:nvSpPr>
        <p:spPr bwMode="auto">
          <a:xfrm>
            <a:off x="2877776" y="8212207"/>
            <a:ext cx="7238135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4600" dirty="0">
                <a:solidFill>
                  <a:schemeClr val="tx1"/>
                </a:solidFill>
                <a:latin typeface="Optima" charset="0"/>
                <a:ea typeface="Optima" charset="0"/>
                <a:cs typeface="Optima" charset="0"/>
              </a:rPr>
              <a:t>Ornstein-</a:t>
            </a:r>
            <a:r>
              <a:rPr lang="en-US" sz="4600" dirty="0" err="1">
                <a:solidFill>
                  <a:schemeClr val="tx1"/>
                </a:solidFill>
                <a:latin typeface="Optima" charset="0"/>
                <a:ea typeface="Optima" charset="0"/>
                <a:cs typeface="Optima" charset="0"/>
              </a:rPr>
              <a:t>Uhlenbeck</a:t>
            </a:r>
            <a:r>
              <a:rPr lang="en-US" sz="4600" dirty="0">
                <a:solidFill>
                  <a:schemeClr val="tx1"/>
                </a:solidFill>
                <a:latin typeface="Optima" charset="0"/>
                <a:ea typeface="Optima" charset="0"/>
                <a:cs typeface="Optima" charset="0"/>
              </a:rPr>
              <a:t> process</a:t>
            </a:r>
          </a:p>
        </p:txBody>
      </p:sp>
    </p:spTree>
    <p:extLst>
      <p:ext uri="{BB962C8B-B14F-4D97-AF65-F5344CB8AC3E}">
        <p14:creationId xmlns:p14="http://schemas.microsoft.com/office/powerpoint/2010/main" val="322143548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indefinite" accel="50000" decel="50000" fill="hold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-2.10494E-6 5.77098E-6 L 0.10739 -0.05025 L -2.10494E-6 5.77098E-6 Z " pathEditMode="relative" ptsTypes="AAA">
                                      <p:cBhvr>
                                        <p:cTn id="6" dur="3000" fill="hold"/>
                                        <p:tgtEl>
                                          <p:spTgt spid="808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DF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Rectangle 1"/>
          <p:cNvSpPr>
            <a:spLocks/>
          </p:cNvSpPr>
          <p:nvPr/>
        </p:nvSpPr>
        <p:spPr bwMode="auto">
          <a:xfrm>
            <a:off x="-38100" y="-139700"/>
            <a:ext cx="13106400" cy="98933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 dirty="0">
              <a:latin typeface="Optima"/>
            </a:endParaRPr>
          </a:p>
        </p:txBody>
      </p:sp>
      <p:sp>
        <p:nvSpPr>
          <p:cNvPr id="81922" name="Line 2"/>
          <p:cNvSpPr>
            <a:spLocks noChangeShapeType="1"/>
          </p:cNvSpPr>
          <p:nvPr/>
        </p:nvSpPr>
        <p:spPr bwMode="auto">
          <a:xfrm>
            <a:off x="671513" y="741363"/>
            <a:ext cx="5630862" cy="7561262"/>
          </a:xfrm>
          <a:prstGeom prst="line">
            <a:avLst/>
          </a:prstGeom>
          <a:noFill/>
          <a:ln w="1905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 dirty="0">
              <a:latin typeface="Optima"/>
            </a:endParaRPr>
          </a:p>
        </p:txBody>
      </p:sp>
      <p:sp>
        <p:nvSpPr>
          <p:cNvPr id="81923" name="Line 3"/>
          <p:cNvSpPr>
            <a:spLocks noChangeShapeType="1"/>
          </p:cNvSpPr>
          <p:nvPr/>
        </p:nvSpPr>
        <p:spPr bwMode="auto">
          <a:xfrm rot="10800000" flipH="1">
            <a:off x="6299200" y="742950"/>
            <a:ext cx="5626100" cy="7554913"/>
          </a:xfrm>
          <a:prstGeom prst="line">
            <a:avLst/>
          </a:prstGeom>
          <a:noFill/>
          <a:ln w="1905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 dirty="0">
              <a:latin typeface="Optima"/>
            </a:endParaRPr>
          </a:p>
        </p:txBody>
      </p:sp>
      <p:sp>
        <p:nvSpPr>
          <p:cNvPr id="81924" name="Line 4"/>
          <p:cNvSpPr>
            <a:spLocks noChangeShapeType="1"/>
          </p:cNvSpPr>
          <p:nvPr/>
        </p:nvSpPr>
        <p:spPr bwMode="auto">
          <a:xfrm rot="10800000" flipH="1">
            <a:off x="2085975" y="746125"/>
            <a:ext cx="1409700" cy="1893888"/>
          </a:xfrm>
          <a:prstGeom prst="line">
            <a:avLst/>
          </a:prstGeom>
          <a:noFill/>
          <a:ln w="1905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 dirty="0">
              <a:latin typeface="Optima"/>
            </a:endParaRPr>
          </a:p>
        </p:txBody>
      </p:sp>
      <p:sp>
        <p:nvSpPr>
          <p:cNvPr id="81925" name="Line 5"/>
          <p:cNvSpPr>
            <a:spLocks noChangeShapeType="1"/>
          </p:cNvSpPr>
          <p:nvPr/>
        </p:nvSpPr>
        <p:spPr bwMode="auto">
          <a:xfrm rot="10800000">
            <a:off x="9036050" y="733425"/>
            <a:ext cx="1430338" cy="1919288"/>
          </a:xfrm>
          <a:prstGeom prst="line">
            <a:avLst/>
          </a:prstGeom>
          <a:noFill/>
          <a:ln w="1905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 dirty="0">
              <a:latin typeface="Optima"/>
            </a:endParaRPr>
          </a:p>
        </p:txBody>
      </p:sp>
      <p:sp>
        <p:nvSpPr>
          <p:cNvPr id="81926" name="Line 6"/>
          <p:cNvSpPr>
            <a:spLocks noChangeShapeType="1"/>
          </p:cNvSpPr>
          <p:nvPr/>
        </p:nvSpPr>
        <p:spPr bwMode="auto">
          <a:xfrm rot="10800000">
            <a:off x="6892925" y="738188"/>
            <a:ext cx="2540000" cy="3411537"/>
          </a:xfrm>
          <a:prstGeom prst="line">
            <a:avLst/>
          </a:prstGeom>
          <a:noFill/>
          <a:ln w="1905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 dirty="0">
              <a:latin typeface="Optima"/>
            </a:endParaRPr>
          </a:p>
        </p:txBody>
      </p:sp>
      <p:sp>
        <p:nvSpPr>
          <p:cNvPr id="81927" name="Line 7"/>
          <p:cNvSpPr>
            <a:spLocks noChangeShapeType="1"/>
          </p:cNvSpPr>
          <p:nvPr/>
        </p:nvSpPr>
        <p:spPr bwMode="auto">
          <a:xfrm rot="10800000">
            <a:off x="6892925" y="738188"/>
            <a:ext cx="155575" cy="188912"/>
          </a:xfrm>
          <a:prstGeom prst="line">
            <a:avLst/>
          </a:prstGeom>
          <a:noFill/>
          <a:ln w="190500" cap="flat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 dirty="0">
              <a:latin typeface="Optima"/>
            </a:endParaRPr>
          </a:p>
        </p:txBody>
      </p:sp>
      <p:pic>
        <p:nvPicPr>
          <p:cNvPr id="81928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8486775"/>
            <a:ext cx="10515600" cy="979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29" name="Rectangle 9"/>
          <p:cNvSpPr>
            <a:spLocks/>
          </p:cNvSpPr>
          <p:nvPr/>
        </p:nvSpPr>
        <p:spPr bwMode="auto">
          <a:xfrm>
            <a:off x="1625600" y="9061450"/>
            <a:ext cx="317500" cy="5842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3200" b="1" i="1">
                <a:solidFill>
                  <a:srgbClr val="FF0000"/>
                </a:solidFill>
                <a:latin typeface="Times" charset="0"/>
                <a:ea typeface="ＭＳ Ｐゴシック" charset="0"/>
                <a:cs typeface="Times" charset="0"/>
                <a:sym typeface="Times" charset="0"/>
              </a:rPr>
              <a:t>1</a:t>
            </a:r>
          </a:p>
        </p:txBody>
      </p:sp>
      <p:sp>
        <p:nvSpPr>
          <p:cNvPr id="81930" name="Rectangle 10"/>
          <p:cNvSpPr>
            <a:spLocks/>
          </p:cNvSpPr>
          <p:nvPr/>
        </p:nvSpPr>
        <p:spPr bwMode="auto">
          <a:xfrm>
            <a:off x="3251200" y="8972550"/>
            <a:ext cx="317500" cy="5842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3200" b="1" i="1">
                <a:solidFill>
                  <a:srgbClr val="FF0000"/>
                </a:solidFill>
                <a:latin typeface="Times" charset="0"/>
                <a:ea typeface="ＭＳ Ｐゴシック" charset="0"/>
                <a:cs typeface="Times" charset="0"/>
                <a:sym typeface="Times" charset="0"/>
              </a:rPr>
              <a:t>1</a:t>
            </a:r>
          </a:p>
        </p:txBody>
      </p:sp>
      <p:sp>
        <p:nvSpPr>
          <p:cNvPr id="81931" name="Rectangle 11"/>
          <p:cNvSpPr>
            <a:spLocks/>
          </p:cNvSpPr>
          <p:nvPr/>
        </p:nvSpPr>
        <p:spPr bwMode="auto">
          <a:xfrm>
            <a:off x="7035800" y="8921750"/>
            <a:ext cx="444500" cy="5842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3200" b="1" i="1">
                <a:solidFill>
                  <a:srgbClr val="FF0000"/>
                </a:solidFill>
                <a:latin typeface="Times" charset="0"/>
                <a:ea typeface="ＭＳ Ｐゴシック" charset="0"/>
                <a:cs typeface="Times" charset="0"/>
                <a:sym typeface="Times" charset="0"/>
              </a:rPr>
              <a:t>1</a:t>
            </a:r>
          </a:p>
        </p:txBody>
      </p:sp>
      <p:sp>
        <p:nvSpPr>
          <p:cNvPr id="81932" name="Rectangle 12"/>
          <p:cNvSpPr>
            <a:spLocks/>
          </p:cNvSpPr>
          <p:nvPr/>
        </p:nvSpPr>
        <p:spPr bwMode="auto">
          <a:xfrm>
            <a:off x="8191500" y="8921750"/>
            <a:ext cx="457200" cy="5842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3200" b="1" i="1">
                <a:solidFill>
                  <a:srgbClr val="FF0000"/>
                </a:solidFill>
                <a:latin typeface="Times" charset="0"/>
                <a:ea typeface="ＭＳ Ｐゴシック" charset="0"/>
                <a:cs typeface="Times" charset="0"/>
                <a:sym typeface="Times" charset="0"/>
              </a:rPr>
              <a:t>1</a:t>
            </a:r>
          </a:p>
        </p:txBody>
      </p:sp>
      <p:sp>
        <p:nvSpPr>
          <p:cNvPr id="81933" name="Rectangle 13"/>
          <p:cNvSpPr>
            <a:spLocks/>
          </p:cNvSpPr>
          <p:nvPr/>
        </p:nvSpPr>
        <p:spPr bwMode="auto">
          <a:xfrm>
            <a:off x="10033000" y="9023350"/>
            <a:ext cx="457200" cy="5842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3200" b="1" i="1">
                <a:solidFill>
                  <a:srgbClr val="FF0000"/>
                </a:solidFill>
                <a:latin typeface="Times" charset="0"/>
                <a:ea typeface="ＭＳ Ｐゴシック" charset="0"/>
                <a:cs typeface="Times" charset="0"/>
                <a:sym typeface="Times" charset="0"/>
              </a:rPr>
              <a:t>1</a:t>
            </a:r>
          </a:p>
        </p:txBody>
      </p:sp>
    </p:spTree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DF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5" name="Rectangle 1"/>
          <p:cNvSpPr>
            <a:spLocks/>
          </p:cNvSpPr>
          <p:nvPr/>
        </p:nvSpPr>
        <p:spPr bwMode="auto">
          <a:xfrm>
            <a:off x="-38100" y="-139700"/>
            <a:ext cx="13106400" cy="98933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 dirty="0">
              <a:latin typeface="Optima"/>
            </a:endParaRPr>
          </a:p>
        </p:txBody>
      </p:sp>
      <p:sp>
        <p:nvSpPr>
          <p:cNvPr id="82946" name="Line 2"/>
          <p:cNvSpPr>
            <a:spLocks noChangeShapeType="1"/>
          </p:cNvSpPr>
          <p:nvPr/>
        </p:nvSpPr>
        <p:spPr bwMode="auto">
          <a:xfrm>
            <a:off x="671513" y="741363"/>
            <a:ext cx="5630862" cy="7561262"/>
          </a:xfrm>
          <a:prstGeom prst="line">
            <a:avLst/>
          </a:prstGeom>
          <a:noFill/>
          <a:ln w="1905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 dirty="0">
              <a:latin typeface="Optima"/>
            </a:endParaRPr>
          </a:p>
        </p:txBody>
      </p:sp>
      <p:sp>
        <p:nvSpPr>
          <p:cNvPr id="82947" name="Line 3"/>
          <p:cNvSpPr>
            <a:spLocks noChangeShapeType="1"/>
          </p:cNvSpPr>
          <p:nvPr/>
        </p:nvSpPr>
        <p:spPr bwMode="auto">
          <a:xfrm rot="10800000" flipH="1">
            <a:off x="6299200" y="742950"/>
            <a:ext cx="5626100" cy="7554913"/>
          </a:xfrm>
          <a:prstGeom prst="line">
            <a:avLst/>
          </a:prstGeom>
          <a:noFill/>
          <a:ln w="1905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 dirty="0">
              <a:latin typeface="Optima"/>
            </a:endParaRPr>
          </a:p>
        </p:txBody>
      </p:sp>
      <p:sp>
        <p:nvSpPr>
          <p:cNvPr id="82948" name="Line 4"/>
          <p:cNvSpPr>
            <a:spLocks noChangeShapeType="1"/>
          </p:cNvSpPr>
          <p:nvPr/>
        </p:nvSpPr>
        <p:spPr bwMode="auto">
          <a:xfrm rot="10800000" flipH="1">
            <a:off x="2085975" y="746125"/>
            <a:ext cx="1409700" cy="1893888"/>
          </a:xfrm>
          <a:prstGeom prst="line">
            <a:avLst/>
          </a:prstGeom>
          <a:noFill/>
          <a:ln w="1905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 dirty="0">
              <a:latin typeface="Optima"/>
            </a:endParaRPr>
          </a:p>
        </p:txBody>
      </p:sp>
      <p:sp>
        <p:nvSpPr>
          <p:cNvPr id="82949" name="Line 5"/>
          <p:cNvSpPr>
            <a:spLocks noChangeShapeType="1"/>
          </p:cNvSpPr>
          <p:nvPr/>
        </p:nvSpPr>
        <p:spPr bwMode="auto">
          <a:xfrm rot="10800000">
            <a:off x="9036050" y="733425"/>
            <a:ext cx="1430338" cy="1919288"/>
          </a:xfrm>
          <a:prstGeom prst="line">
            <a:avLst/>
          </a:prstGeom>
          <a:noFill/>
          <a:ln w="1905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 dirty="0">
              <a:latin typeface="Optima"/>
            </a:endParaRPr>
          </a:p>
        </p:txBody>
      </p:sp>
      <p:sp>
        <p:nvSpPr>
          <p:cNvPr id="82950" name="Line 6"/>
          <p:cNvSpPr>
            <a:spLocks noChangeShapeType="1"/>
          </p:cNvSpPr>
          <p:nvPr/>
        </p:nvSpPr>
        <p:spPr bwMode="auto">
          <a:xfrm rot="10800000">
            <a:off x="6892925" y="738188"/>
            <a:ext cx="2540000" cy="3411537"/>
          </a:xfrm>
          <a:prstGeom prst="line">
            <a:avLst/>
          </a:prstGeom>
          <a:noFill/>
          <a:ln w="1905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 dirty="0">
              <a:latin typeface="Optima"/>
            </a:endParaRPr>
          </a:p>
        </p:txBody>
      </p:sp>
      <p:sp>
        <p:nvSpPr>
          <p:cNvPr id="82951" name="Line 7"/>
          <p:cNvSpPr>
            <a:spLocks noChangeShapeType="1"/>
          </p:cNvSpPr>
          <p:nvPr/>
        </p:nvSpPr>
        <p:spPr bwMode="auto">
          <a:xfrm rot="10800000">
            <a:off x="6892925" y="738188"/>
            <a:ext cx="155575" cy="188912"/>
          </a:xfrm>
          <a:prstGeom prst="line">
            <a:avLst/>
          </a:prstGeom>
          <a:noFill/>
          <a:ln w="190500" cap="flat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 dirty="0">
              <a:latin typeface="Optima"/>
            </a:endParaRPr>
          </a:p>
        </p:txBody>
      </p:sp>
      <p:pic>
        <p:nvPicPr>
          <p:cNvPr id="82952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8486775"/>
            <a:ext cx="10515600" cy="979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953" name="Rectangle 9"/>
          <p:cNvSpPr>
            <a:spLocks/>
          </p:cNvSpPr>
          <p:nvPr/>
        </p:nvSpPr>
        <p:spPr bwMode="auto">
          <a:xfrm>
            <a:off x="1625600" y="9061450"/>
            <a:ext cx="317500" cy="5842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3200" b="1" i="1">
                <a:solidFill>
                  <a:srgbClr val="0000FF"/>
                </a:solidFill>
                <a:latin typeface="Times" charset="0"/>
                <a:ea typeface="ＭＳ Ｐゴシック" charset="0"/>
                <a:cs typeface="Times" charset="0"/>
                <a:sym typeface="Times" charset="0"/>
              </a:rPr>
              <a:t>2</a:t>
            </a:r>
          </a:p>
        </p:txBody>
      </p:sp>
      <p:sp>
        <p:nvSpPr>
          <p:cNvPr id="82954" name="Rectangle 10"/>
          <p:cNvSpPr>
            <a:spLocks/>
          </p:cNvSpPr>
          <p:nvPr/>
        </p:nvSpPr>
        <p:spPr bwMode="auto">
          <a:xfrm>
            <a:off x="3251200" y="8972550"/>
            <a:ext cx="317500" cy="5842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3200" b="1" i="1">
                <a:solidFill>
                  <a:srgbClr val="0000FF"/>
                </a:solidFill>
                <a:latin typeface="Times" charset="0"/>
                <a:ea typeface="ＭＳ Ｐゴシック" charset="0"/>
                <a:cs typeface="Times" charset="0"/>
                <a:sym typeface="Times" charset="0"/>
              </a:rPr>
              <a:t>2</a:t>
            </a:r>
          </a:p>
        </p:txBody>
      </p:sp>
      <p:sp>
        <p:nvSpPr>
          <p:cNvPr id="82955" name="Rectangle 11"/>
          <p:cNvSpPr>
            <a:spLocks/>
          </p:cNvSpPr>
          <p:nvPr/>
        </p:nvSpPr>
        <p:spPr bwMode="auto">
          <a:xfrm>
            <a:off x="7035800" y="8921750"/>
            <a:ext cx="444500" cy="5842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3200" b="1" i="1">
                <a:solidFill>
                  <a:srgbClr val="0000FF"/>
                </a:solidFill>
                <a:latin typeface="Times" charset="0"/>
                <a:ea typeface="ＭＳ Ｐゴシック" charset="0"/>
                <a:cs typeface="Times" charset="0"/>
                <a:sym typeface="Times" charset="0"/>
              </a:rPr>
              <a:t>2</a:t>
            </a:r>
          </a:p>
        </p:txBody>
      </p:sp>
      <p:sp>
        <p:nvSpPr>
          <p:cNvPr id="82956" name="Rectangle 12"/>
          <p:cNvSpPr>
            <a:spLocks/>
          </p:cNvSpPr>
          <p:nvPr/>
        </p:nvSpPr>
        <p:spPr bwMode="auto">
          <a:xfrm>
            <a:off x="8191500" y="8921750"/>
            <a:ext cx="457200" cy="5842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3200" b="1" i="1">
                <a:solidFill>
                  <a:srgbClr val="0000FF"/>
                </a:solidFill>
                <a:latin typeface="Times" charset="0"/>
                <a:ea typeface="ＭＳ Ｐゴシック" charset="0"/>
                <a:cs typeface="Times" charset="0"/>
                <a:sym typeface="Times" charset="0"/>
              </a:rPr>
              <a:t>2</a:t>
            </a:r>
          </a:p>
        </p:txBody>
      </p:sp>
      <p:sp>
        <p:nvSpPr>
          <p:cNvPr id="82957" name="Rectangle 13"/>
          <p:cNvSpPr>
            <a:spLocks/>
          </p:cNvSpPr>
          <p:nvPr/>
        </p:nvSpPr>
        <p:spPr bwMode="auto">
          <a:xfrm>
            <a:off x="10033000" y="9023350"/>
            <a:ext cx="457200" cy="5842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3200" b="1" i="1">
                <a:solidFill>
                  <a:srgbClr val="0000FF"/>
                </a:solidFill>
                <a:latin typeface="Times" charset="0"/>
                <a:ea typeface="ＭＳ Ｐゴシック" charset="0"/>
                <a:cs typeface="Times" charset="0"/>
                <a:sym typeface="Times" charset="0"/>
              </a:rPr>
              <a:t>2</a:t>
            </a:r>
          </a:p>
        </p:txBody>
      </p:sp>
      <p:sp>
        <p:nvSpPr>
          <p:cNvPr id="82958" name="Line 14"/>
          <p:cNvSpPr>
            <a:spLocks noChangeShapeType="1"/>
          </p:cNvSpPr>
          <p:nvPr/>
        </p:nvSpPr>
        <p:spPr bwMode="auto">
          <a:xfrm rot="10800000">
            <a:off x="7032625" y="928688"/>
            <a:ext cx="231775" cy="303212"/>
          </a:xfrm>
          <a:prstGeom prst="line">
            <a:avLst/>
          </a:prstGeom>
          <a:noFill/>
          <a:ln w="190500" cap="flat">
            <a:solidFill>
              <a:srgbClr val="0000FF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 dirty="0">
              <a:latin typeface="Optima"/>
            </a:endParaRPr>
          </a:p>
        </p:txBody>
      </p:sp>
    </p:spTree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DF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69" name="Rectangle 1"/>
          <p:cNvSpPr>
            <a:spLocks/>
          </p:cNvSpPr>
          <p:nvPr/>
        </p:nvSpPr>
        <p:spPr bwMode="auto">
          <a:xfrm>
            <a:off x="-38100" y="-139700"/>
            <a:ext cx="13106400" cy="98933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 dirty="0">
              <a:latin typeface="Optima"/>
            </a:endParaRPr>
          </a:p>
        </p:txBody>
      </p:sp>
      <p:sp>
        <p:nvSpPr>
          <p:cNvPr id="83970" name="Line 2"/>
          <p:cNvSpPr>
            <a:spLocks noChangeShapeType="1"/>
          </p:cNvSpPr>
          <p:nvPr/>
        </p:nvSpPr>
        <p:spPr bwMode="auto">
          <a:xfrm>
            <a:off x="671513" y="741363"/>
            <a:ext cx="5630862" cy="7561262"/>
          </a:xfrm>
          <a:prstGeom prst="line">
            <a:avLst/>
          </a:prstGeom>
          <a:noFill/>
          <a:ln w="1905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 dirty="0">
              <a:latin typeface="Optima"/>
            </a:endParaRPr>
          </a:p>
        </p:txBody>
      </p:sp>
      <p:sp>
        <p:nvSpPr>
          <p:cNvPr id="83971" name="Line 3"/>
          <p:cNvSpPr>
            <a:spLocks noChangeShapeType="1"/>
          </p:cNvSpPr>
          <p:nvPr/>
        </p:nvSpPr>
        <p:spPr bwMode="auto">
          <a:xfrm rot="10800000" flipH="1">
            <a:off x="6299200" y="742950"/>
            <a:ext cx="5626100" cy="7554913"/>
          </a:xfrm>
          <a:prstGeom prst="line">
            <a:avLst/>
          </a:prstGeom>
          <a:noFill/>
          <a:ln w="1905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 dirty="0">
              <a:latin typeface="Optima"/>
            </a:endParaRPr>
          </a:p>
        </p:txBody>
      </p:sp>
      <p:sp>
        <p:nvSpPr>
          <p:cNvPr id="83972" name="Line 4"/>
          <p:cNvSpPr>
            <a:spLocks noChangeShapeType="1"/>
          </p:cNvSpPr>
          <p:nvPr/>
        </p:nvSpPr>
        <p:spPr bwMode="auto">
          <a:xfrm rot="10800000" flipH="1">
            <a:off x="2085975" y="746125"/>
            <a:ext cx="1409700" cy="1893888"/>
          </a:xfrm>
          <a:prstGeom prst="line">
            <a:avLst/>
          </a:prstGeom>
          <a:noFill/>
          <a:ln w="1905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 dirty="0">
              <a:latin typeface="Optima"/>
            </a:endParaRPr>
          </a:p>
        </p:txBody>
      </p:sp>
      <p:sp>
        <p:nvSpPr>
          <p:cNvPr id="83973" name="Line 5"/>
          <p:cNvSpPr>
            <a:spLocks noChangeShapeType="1"/>
          </p:cNvSpPr>
          <p:nvPr/>
        </p:nvSpPr>
        <p:spPr bwMode="auto">
          <a:xfrm rot="10800000">
            <a:off x="9036050" y="733425"/>
            <a:ext cx="1430338" cy="1919288"/>
          </a:xfrm>
          <a:prstGeom prst="line">
            <a:avLst/>
          </a:prstGeom>
          <a:noFill/>
          <a:ln w="1905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 dirty="0">
              <a:latin typeface="Optima"/>
            </a:endParaRPr>
          </a:p>
        </p:txBody>
      </p:sp>
      <p:sp>
        <p:nvSpPr>
          <p:cNvPr id="83974" name="Line 6"/>
          <p:cNvSpPr>
            <a:spLocks noChangeShapeType="1"/>
          </p:cNvSpPr>
          <p:nvPr/>
        </p:nvSpPr>
        <p:spPr bwMode="auto">
          <a:xfrm rot="10800000">
            <a:off x="6892925" y="738188"/>
            <a:ext cx="2540000" cy="3411537"/>
          </a:xfrm>
          <a:prstGeom prst="line">
            <a:avLst/>
          </a:prstGeom>
          <a:noFill/>
          <a:ln w="190500" cap="flat">
            <a:solidFill>
              <a:srgbClr val="FC6708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 dirty="0">
              <a:latin typeface="Optima"/>
            </a:endParaRPr>
          </a:p>
        </p:txBody>
      </p:sp>
      <p:sp>
        <p:nvSpPr>
          <p:cNvPr id="83975" name="Line 7"/>
          <p:cNvSpPr>
            <a:spLocks noChangeShapeType="1"/>
          </p:cNvSpPr>
          <p:nvPr/>
        </p:nvSpPr>
        <p:spPr bwMode="auto">
          <a:xfrm rot="10800000">
            <a:off x="6892925" y="738188"/>
            <a:ext cx="155575" cy="188912"/>
          </a:xfrm>
          <a:prstGeom prst="line">
            <a:avLst/>
          </a:prstGeom>
          <a:noFill/>
          <a:ln w="190500" cap="flat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 dirty="0">
              <a:latin typeface="Optima"/>
            </a:endParaRPr>
          </a:p>
        </p:txBody>
      </p:sp>
      <p:pic>
        <p:nvPicPr>
          <p:cNvPr id="83976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8486775"/>
            <a:ext cx="10515600" cy="979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3977" name="Rectangle 9"/>
          <p:cNvSpPr>
            <a:spLocks/>
          </p:cNvSpPr>
          <p:nvPr/>
        </p:nvSpPr>
        <p:spPr bwMode="auto">
          <a:xfrm>
            <a:off x="1625600" y="9061450"/>
            <a:ext cx="317500" cy="5842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3200" b="1" i="1">
                <a:solidFill>
                  <a:srgbClr val="FF8000"/>
                </a:solidFill>
                <a:latin typeface="Times" charset="0"/>
                <a:ea typeface="ＭＳ Ｐゴシック" charset="0"/>
                <a:cs typeface="Times" charset="0"/>
                <a:sym typeface="Times" charset="0"/>
              </a:rPr>
              <a:t>3</a:t>
            </a:r>
          </a:p>
        </p:txBody>
      </p:sp>
      <p:sp>
        <p:nvSpPr>
          <p:cNvPr id="83978" name="Rectangle 10"/>
          <p:cNvSpPr>
            <a:spLocks/>
          </p:cNvSpPr>
          <p:nvPr/>
        </p:nvSpPr>
        <p:spPr bwMode="auto">
          <a:xfrm>
            <a:off x="3251200" y="8972550"/>
            <a:ext cx="317500" cy="5842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3200" b="1" i="1">
                <a:solidFill>
                  <a:srgbClr val="FF8000"/>
                </a:solidFill>
                <a:latin typeface="Times" charset="0"/>
                <a:ea typeface="ＭＳ Ｐゴシック" charset="0"/>
                <a:cs typeface="Times" charset="0"/>
                <a:sym typeface="Times" charset="0"/>
              </a:rPr>
              <a:t>3</a:t>
            </a:r>
          </a:p>
        </p:txBody>
      </p:sp>
      <p:sp>
        <p:nvSpPr>
          <p:cNvPr id="83979" name="Rectangle 11"/>
          <p:cNvSpPr>
            <a:spLocks/>
          </p:cNvSpPr>
          <p:nvPr/>
        </p:nvSpPr>
        <p:spPr bwMode="auto">
          <a:xfrm>
            <a:off x="7035800" y="8921750"/>
            <a:ext cx="444500" cy="5842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3200" b="1" i="1">
                <a:solidFill>
                  <a:srgbClr val="FF8000"/>
                </a:solidFill>
                <a:latin typeface="Times" charset="0"/>
                <a:ea typeface="ＭＳ Ｐゴシック" charset="0"/>
                <a:cs typeface="Times" charset="0"/>
                <a:sym typeface="Times" charset="0"/>
              </a:rPr>
              <a:t>3</a:t>
            </a:r>
          </a:p>
        </p:txBody>
      </p:sp>
      <p:sp>
        <p:nvSpPr>
          <p:cNvPr id="83980" name="Rectangle 12"/>
          <p:cNvSpPr>
            <a:spLocks/>
          </p:cNvSpPr>
          <p:nvPr/>
        </p:nvSpPr>
        <p:spPr bwMode="auto">
          <a:xfrm>
            <a:off x="8191500" y="8921750"/>
            <a:ext cx="457200" cy="5842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3200" b="1" i="1">
                <a:solidFill>
                  <a:srgbClr val="FF8000"/>
                </a:solidFill>
                <a:latin typeface="Times" charset="0"/>
                <a:ea typeface="ＭＳ Ｐゴシック" charset="0"/>
                <a:cs typeface="Times" charset="0"/>
                <a:sym typeface="Times" charset="0"/>
              </a:rPr>
              <a:t>3</a:t>
            </a:r>
          </a:p>
        </p:txBody>
      </p:sp>
      <p:sp>
        <p:nvSpPr>
          <p:cNvPr id="83981" name="Rectangle 13"/>
          <p:cNvSpPr>
            <a:spLocks/>
          </p:cNvSpPr>
          <p:nvPr/>
        </p:nvSpPr>
        <p:spPr bwMode="auto">
          <a:xfrm>
            <a:off x="10033000" y="9023350"/>
            <a:ext cx="457200" cy="5842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3200" b="1" i="1">
                <a:solidFill>
                  <a:srgbClr val="FF8000"/>
                </a:solidFill>
                <a:latin typeface="Times" charset="0"/>
                <a:ea typeface="ＭＳ Ｐゴシック" charset="0"/>
                <a:cs typeface="Times" charset="0"/>
                <a:sym typeface="Times" charset="0"/>
              </a:rPr>
              <a:t>3</a:t>
            </a:r>
          </a:p>
        </p:txBody>
      </p:sp>
      <p:sp>
        <p:nvSpPr>
          <p:cNvPr id="83982" name="Line 14"/>
          <p:cNvSpPr>
            <a:spLocks noChangeShapeType="1"/>
          </p:cNvSpPr>
          <p:nvPr/>
        </p:nvSpPr>
        <p:spPr bwMode="auto">
          <a:xfrm rot="10800000">
            <a:off x="7032625" y="928688"/>
            <a:ext cx="231775" cy="303212"/>
          </a:xfrm>
          <a:prstGeom prst="line">
            <a:avLst/>
          </a:prstGeom>
          <a:noFill/>
          <a:ln w="190500" cap="flat">
            <a:solidFill>
              <a:srgbClr val="0000FF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 dirty="0">
              <a:latin typeface="Optima"/>
            </a:endParaRPr>
          </a:p>
        </p:txBody>
      </p:sp>
      <p:sp>
        <p:nvSpPr>
          <p:cNvPr id="83983" name="Line 15"/>
          <p:cNvSpPr>
            <a:spLocks noChangeShapeType="1"/>
          </p:cNvSpPr>
          <p:nvPr/>
        </p:nvSpPr>
        <p:spPr bwMode="auto">
          <a:xfrm rot="10800000" flipH="1">
            <a:off x="8886825" y="3302000"/>
            <a:ext cx="1146175" cy="1508125"/>
          </a:xfrm>
          <a:prstGeom prst="line">
            <a:avLst/>
          </a:prstGeom>
          <a:noFill/>
          <a:ln w="190500" cap="flat">
            <a:solidFill>
              <a:srgbClr val="FC6708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 dirty="0">
              <a:latin typeface="Optima"/>
            </a:endParaRPr>
          </a:p>
        </p:txBody>
      </p:sp>
    </p:spTree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DF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3" name="Rectangle 1"/>
          <p:cNvSpPr>
            <a:spLocks/>
          </p:cNvSpPr>
          <p:nvPr/>
        </p:nvSpPr>
        <p:spPr bwMode="auto">
          <a:xfrm>
            <a:off x="-38100" y="-139700"/>
            <a:ext cx="13106400" cy="98933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 dirty="0">
              <a:latin typeface="Optima"/>
            </a:endParaRPr>
          </a:p>
        </p:txBody>
      </p:sp>
      <p:sp>
        <p:nvSpPr>
          <p:cNvPr id="84994" name="Line 2"/>
          <p:cNvSpPr>
            <a:spLocks noChangeShapeType="1"/>
          </p:cNvSpPr>
          <p:nvPr/>
        </p:nvSpPr>
        <p:spPr bwMode="auto">
          <a:xfrm>
            <a:off x="671513" y="741363"/>
            <a:ext cx="5630862" cy="7561262"/>
          </a:xfrm>
          <a:prstGeom prst="line">
            <a:avLst/>
          </a:prstGeom>
          <a:noFill/>
          <a:ln w="1905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 dirty="0">
              <a:latin typeface="Optima"/>
            </a:endParaRPr>
          </a:p>
        </p:txBody>
      </p:sp>
      <p:sp>
        <p:nvSpPr>
          <p:cNvPr id="84995" name="Line 3"/>
          <p:cNvSpPr>
            <a:spLocks noChangeShapeType="1"/>
          </p:cNvSpPr>
          <p:nvPr/>
        </p:nvSpPr>
        <p:spPr bwMode="auto">
          <a:xfrm rot="10800000" flipH="1">
            <a:off x="6299200" y="742950"/>
            <a:ext cx="5626100" cy="7554913"/>
          </a:xfrm>
          <a:prstGeom prst="line">
            <a:avLst/>
          </a:prstGeom>
          <a:noFill/>
          <a:ln w="1905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 dirty="0">
              <a:latin typeface="Optima"/>
            </a:endParaRPr>
          </a:p>
        </p:txBody>
      </p:sp>
      <p:sp>
        <p:nvSpPr>
          <p:cNvPr id="84996" name="Line 4"/>
          <p:cNvSpPr>
            <a:spLocks noChangeShapeType="1"/>
          </p:cNvSpPr>
          <p:nvPr/>
        </p:nvSpPr>
        <p:spPr bwMode="auto">
          <a:xfrm rot="10800000" flipH="1">
            <a:off x="2085975" y="746125"/>
            <a:ext cx="1409700" cy="1893888"/>
          </a:xfrm>
          <a:prstGeom prst="line">
            <a:avLst/>
          </a:prstGeom>
          <a:noFill/>
          <a:ln w="1905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 dirty="0">
              <a:latin typeface="Optima"/>
            </a:endParaRPr>
          </a:p>
        </p:txBody>
      </p:sp>
      <p:sp>
        <p:nvSpPr>
          <p:cNvPr id="84997" name="Line 5"/>
          <p:cNvSpPr>
            <a:spLocks noChangeShapeType="1"/>
          </p:cNvSpPr>
          <p:nvPr/>
        </p:nvSpPr>
        <p:spPr bwMode="auto">
          <a:xfrm rot="10800000">
            <a:off x="9036050" y="733425"/>
            <a:ext cx="1430338" cy="1919288"/>
          </a:xfrm>
          <a:prstGeom prst="line">
            <a:avLst/>
          </a:prstGeom>
          <a:noFill/>
          <a:ln w="1905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 dirty="0">
              <a:latin typeface="Optima"/>
            </a:endParaRPr>
          </a:p>
        </p:txBody>
      </p:sp>
      <p:sp>
        <p:nvSpPr>
          <p:cNvPr id="84998" name="Line 6"/>
          <p:cNvSpPr>
            <a:spLocks noChangeShapeType="1"/>
          </p:cNvSpPr>
          <p:nvPr/>
        </p:nvSpPr>
        <p:spPr bwMode="auto">
          <a:xfrm rot="10800000">
            <a:off x="6892925" y="738188"/>
            <a:ext cx="2540000" cy="3411537"/>
          </a:xfrm>
          <a:prstGeom prst="line">
            <a:avLst/>
          </a:prstGeom>
          <a:noFill/>
          <a:ln w="190500" cap="flat">
            <a:solidFill>
              <a:srgbClr val="FC6708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 dirty="0">
              <a:latin typeface="Optima"/>
            </a:endParaRPr>
          </a:p>
        </p:txBody>
      </p:sp>
      <p:sp>
        <p:nvSpPr>
          <p:cNvPr id="84999" name="Line 7"/>
          <p:cNvSpPr>
            <a:spLocks noChangeShapeType="1"/>
          </p:cNvSpPr>
          <p:nvPr/>
        </p:nvSpPr>
        <p:spPr bwMode="auto">
          <a:xfrm rot="10800000">
            <a:off x="6892925" y="738188"/>
            <a:ext cx="155575" cy="188912"/>
          </a:xfrm>
          <a:prstGeom prst="line">
            <a:avLst/>
          </a:prstGeom>
          <a:noFill/>
          <a:ln w="190500" cap="flat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 dirty="0">
              <a:latin typeface="Optima"/>
            </a:endParaRPr>
          </a:p>
        </p:txBody>
      </p:sp>
      <p:pic>
        <p:nvPicPr>
          <p:cNvPr id="85000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8486775"/>
            <a:ext cx="10515600" cy="979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5001" name="Rectangle 9"/>
          <p:cNvSpPr>
            <a:spLocks/>
          </p:cNvSpPr>
          <p:nvPr/>
        </p:nvSpPr>
        <p:spPr bwMode="auto">
          <a:xfrm>
            <a:off x="1625600" y="9061450"/>
            <a:ext cx="317500" cy="5842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3200" b="1" i="1">
                <a:solidFill>
                  <a:srgbClr val="FF8000"/>
                </a:solidFill>
                <a:latin typeface="Times" charset="0"/>
                <a:ea typeface="ＭＳ Ｐゴシック" charset="0"/>
                <a:cs typeface="Times" charset="0"/>
                <a:sym typeface="Times" charset="0"/>
              </a:rPr>
              <a:t>3</a:t>
            </a:r>
          </a:p>
        </p:txBody>
      </p:sp>
      <p:sp>
        <p:nvSpPr>
          <p:cNvPr id="85002" name="Rectangle 10"/>
          <p:cNvSpPr>
            <a:spLocks/>
          </p:cNvSpPr>
          <p:nvPr/>
        </p:nvSpPr>
        <p:spPr bwMode="auto">
          <a:xfrm>
            <a:off x="3251200" y="8972550"/>
            <a:ext cx="317500" cy="5842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3200" b="1" i="1">
                <a:solidFill>
                  <a:srgbClr val="FF8000"/>
                </a:solidFill>
                <a:latin typeface="Times" charset="0"/>
                <a:ea typeface="ＭＳ Ｐゴシック" charset="0"/>
                <a:cs typeface="Times" charset="0"/>
                <a:sym typeface="Times" charset="0"/>
              </a:rPr>
              <a:t>3</a:t>
            </a:r>
          </a:p>
        </p:txBody>
      </p:sp>
      <p:sp>
        <p:nvSpPr>
          <p:cNvPr id="85003" name="Rectangle 11"/>
          <p:cNvSpPr>
            <a:spLocks/>
          </p:cNvSpPr>
          <p:nvPr/>
        </p:nvSpPr>
        <p:spPr bwMode="auto">
          <a:xfrm>
            <a:off x="7035800" y="8921750"/>
            <a:ext cx="444500" cy="5842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3200" b="1" i="1">
                <a:solidFill>
                  <a:srgbClr val="FF8000"/>
                </a:solidFill>
                <a:latin typeface="Times" charset="0"/>
                <a:ea typeface="ＭＳ Ｐゴシック" charset="0"/>
                <a:cs typeface="Times" charset="0"/>
                <a:sym typeface="Times" charset="0"/>
              </a:rPr>
              <a:t>3</a:t>
            </a:r>
          </a:p>
        </p:txBody>
      </p:sp>
      <p:sp>
        <p:nvSpPr>
          <p:cNvPr id="85004" name="Rectangle 12"/>
          <p:cNvSpPr>
            <a:spLocks/>
          </p:cNvSpPr>
          <p:nvPr/>
        </p:nvSpPr>
        <p:spPr bwMode="auto">
          <a:xfrm>
            <a:off x="8191500" y="8921750"/>
            <a:ext cx="457200" cy="5842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3200" b="1" i="1">
                <a:solidFill>
                  <a:srgbClr val="FF8000"/>
                </a:solidFill>
                <a:latin typeface="Times" charset="0"/>
                <a:ea typeface="ＭＳ Ｐゴシック" charset="0"/>
                <a:cs typeface="Times" charset="0"/>
                <a:sym typeface="Times" charset="0"/>
              </a:rPr>
              <a:t>3</a:t>
            </a:r>
          </a:p>
        </p:txBody>
      </p:sp>
      <p:sp>
        <p:nvSpPr>
          <p:cNvPr id="85005" name="Rectangle 13"/>
          <p:cNvSpPr>
            <a:spLocks/>
          </p:cNvSpPr>
          <p:nvPr/>
        </p:nvSpPr>
        <p:spPr bwMode="auto">
          <a:xfrm>
            <a:off x="10033000" y="9023350"/>
            <a:ext cx="457200" cy="5842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3200" b="1" i="1">
                <a:solidFill>
                  <a:srgbClr val="FF8000"/>
                </a:solidFill>
                <a:latin typeface="Times" charset="0"/>
                <a:ea typeface="ＭＳ Ｐゴシック" charset="0"/>
                <a:cs typeface="Times" charset="0"/>
                <a:sym typeface="Times" charset="0"/>
              </a:rPr>
              <a:t>3</a:t>
            </a:r>
          </a:p>
        </p:txBody>
      </p:sp>
      <p:sp>
        <p:nvSpPr>
          <p:cNvPr id="85006" name="Line 14"/>
          <p:cNvSpPr>
            <a:spLocks noChangeShapeType="1"/>
          </p:cNvSpPr>
          <p:nvPr/>
        </p:nvSpPr>
        <p:spPr bwMode="auto">
          <a:xfrm rot="10800000">
            <a:off x="7032625" y="928688"/>
            <a:ext cx="231775" cy="303212"/>
          </a:xfrm>
          <a:prstGeom prst="line">
            <a:avLst/>
          </a:prstGeom>
          <a:noFill/>
          <a:ln w="190500" cap="flat">
            <a:solidFill>
              <a:srgbClr val="0000FF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 dirty="0">
              <a:latin typeface="Optima"/>
            </a:endParaRPr>
          </a:p>
        </p:txBody>
      </p:sp>
      <p:sp>
        <p:nvSpPr>
          <p:cNvPr id="85007" name="Line 15"/>
          <p:cNvSpPr>
            <a:spLocks noChangeShapeType="1"/>
          </p:cNvSpPr>
          <p:nvPr/>
        </p:nvSpPr>
        <p:spPr bwMode="auto">
          <a:xfrm rot="10800000" flipH="1">
            <a:off x="8886825" y="3302000"/>
            <a:ext cx="1146175" cy="1508125"/>
          </a:xfrm>
          <a:prstGeom prst="line">
            <a:avLst/>
          </a:prstGeom>
          <a:noFill/>
          <a:ln w="190500" cap="flat">
            <a:solidFill>
              <a:srgbClr val="FC6708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 dirty="0">
              <a:latin typeface="Optima"/>
            </a:endParaRPr>
          </a:p>
        </p:txBody>
      </p:sp>
      <p:sp>
        <p:nvSpPr>
          <p:cNvPr id="85009" name="Rectangle 17"/>
          <p:cNvSpPr>
            <a:spLocks/>
          </p:cNvSpPr>
          <p:nvPr/>
        </p:nvSpPr>
        <p:spPr bwMode="auto">
          <a:xfrm>
            <a:off x="3317875" y="3105150"/>
            <a:ext cx="5213350" cy="111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6500">
                <a:solidFill>
                  <a:schemeClr val="tx1"/>
                </a:solidFill>
                <a:latin typeface="Optima" charset="0"/>
                <a:ea typeface="ＭＳ Ｐゴシック" charset="0"/>
                <a:cs typeface="Optima" charset="0"/>
                <a:sym typeface="Optima" charset="0"/>
              </a:rPr>
              <a:t>And so </a:t>
            </a:r>
            <a:r>
              <a:rPr lang="en-US" sz="6700">
                <a:solidFill>
                  <a:schemeClr val="tx1"/>
                </a:solidFill>
                <a:latin typeface="Optima" charset="0"/>
                <a:ea typeface="ＭＳ Ｐゴシック" charset="0"/>
                <a:cs typeface="Optima" charset="0"/>
                <a:sym typeface="Optima" charset="0"/>
              </a:rPr>
              <a:t>forth</a:t>
            </a:r>
            <a:r>
              <a:rPr lang="en-US" sz="6500">
                <a:solidFill>
                  <a:schemeClr val="tx1"/>
                </a:solidFill>
                <a:latin typeface="Optima" charset="0"/>
                <a:ea typeface="ＭＳ Ｐゴシック" charset="0"/>
                <a:cs typeface="Optima" charset="0"/>
                <a:sym typeface="Optima" charset="0"/>
              </a:rPr>
              <a:t>...</a:t>
            </a:r>
          </a:p>
        </p:txBody>
      </p:sp>
    </p:spTree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DF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6017" name="Group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3672677"/>
              </p:ext>
            </p:extLst>
          </p:nvPr>
        </p:nvGraphicFramePr>
        <p:xfrm>
          <a:off x="176213" y="76200"/>
          <a:ext cx="12650787" cy="8086727"/>
        </p:xfrm>
        <a:graphic>
          <a:graphicData uri="http://schemas.openxmlformats.org/drawingml/2006/table">
            <a:tbl>
              <a:tblPr/>
              <a:tblGrid>
                <a:gridCol w="8397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695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414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4999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4999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2955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914400" algn="l"/>
                        </a:tabLst>
                      </a:pPr>
                      <a:endParaRPr kumimoji="0" lang="en-US" sz="3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Optima" charset="0"/>
                        <a:ea typeface="ヒラギノ角ゴ ProN W3" charset="0"/>
                        <a:cs typeface="ヒラギノ角ゴ ProN W3" charset="0"/>
                        <a:sym typeface="Optima" charset="0"/>
                      </a:endParaRPr>
                    </a:p>
                  </a:txBody>
                  <a:tcPr marL="50800" marR="50800" marT="50800" marB="50800" anchor="ctr" horzOverflow="overflow">
                    <a:lnL cap="flat">
                      <a:noFill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Optima" charset="0"/>
                          <a:ea typeface="ヒラギノ角ゴ ProN W3" charset="0"/>
                          <a:cs typeface="Optima" charset="0"/>
                          <a:sym typeface="Optima" charset="0"/>
                        </a:rPr>
                        <a:t>Single rate Brownian motion</a:t>
                      </a:r>
                    </a:p>
                  </a:txBody>
                  <a:tcPr marL="50800" marR="50800" marT="50800" marB="5080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Optima" charset="0"/>
                          <a:ea typeface="ヒラギノ角ゴ ProN W3" charset="0"/>
                          <a:cs typeface="Optima" charset="0"/>
                          <a:sym typeface="Optima" charset="0"/>
                        </a:rPr>
                        <a:t>Multiple mean Ornstein-</a:t>
                      </a:r>
                      <a:r>
                        <a:rPr kumimoji="0" lang="en-US" sz="2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Optima" charset="0"/>
                          <a:ea typeface="ヒラギノ角ゴ ProN W3" charset="0"/>
                          <a:cs typeface="Optima" charset="0"/>
                          <a:sym typeface="Optima" charset="0"/>
                        </a:rPr>
                        <a:t>Uhlenbeck</a:t>
                      </a:r>
                      <a:endParaRPr kumimoji="0" 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Optima" charset="0"/>
                        <a:ea typeface="ヒラギノ角ゴ ProN W3" charset="0"/>
                        <a:cs typeface="Optima" charset="0"/>
                        <a:sym typeface="Optima" charset="0"/>
                      </a:endParaRPr>
                    </a:p>
                  </a:txBody>
                  <a:tcPr marL="50800" marR="50800" marT="50800" marB="5080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Optima" charset="0"/>
                          <a:ea typeface="ヒラギノ角ゴ ProN W3" charset="0"/>
                          <a:cs typeface="Optima" charset="0"/>
                          <a:sym typeface="Optima" charset="0"/>
                        </a:rPr>
                        <a:t>Multiple rate Brownian motion</a:t>
                      </a:r>
                    </a:p>
                  </a:txBody>
                  <a:tcPr marL="50800" marR="50800" marT="50800" marB="5080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Optima" charset="0"/>
                          <a:ea typeface="ヒラギノ角ゴ ProN W3" charset="0"/>
                          <a:cs typeface="Optima" charset="0"/>
                          <a:sym typeface="Optima" charset="0"/>
                        </a:rPr>
                        <a:t>Multiple everything</a:t>
                      </a:r>
                    </a:p>
                  </a:txBody>
                  <a:tcPr marL="50800" marR="50800" marT="50800" marB="5080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620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914400" algn="l"/>
                        </a:tabLst>
                      </a:pPr>
                      <a:endParaRPr kumimoji="0" lang="en-US" sz="3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Optima" charset="0"/>
                        <a:ea typeface="ヒラギノ角ゴ ProN W3" charset="0"/>
                        <a:cs typeface="ヒラギノ角ゴ ProN W3" charset="0"/>
                        <a:sym typeface="Optima" charset="0"/>
                      </a:endParaRPr>
                    </a:p>
                  </a:txBody>
                  <a:tcPr marL="50800" marR="50800" marT="50800" marB="50800" anchor="ctr" horzOverflow="overflow">
                    <a:lnL cap="flat">
                      <a:noFill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Optima" charset="0"/>
                          <a:ea typeface="ヒラギノ角ゴ ProN W3" charset="0"/>
                          <a:cs typeface="Optima" charset="0"/>
                          <a:sym typeface="Optima" charset="0"/>
                        </a:rPr>
                        <a:t>all equal</a:t>
                      </a:r>
                    </a:p>
                  </a:txBody>
                  <a:tcPr marL="50800" marR="50800" marT="50800" marB="5080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Optima" charset="0"/>
                          <a:ea typeface="ヒラギノ角ゴ ProN W3" charset="0"/>
                          <a:cs typeface="Optima" charset="0"/>
                          <a:sym typeface="Optima" charset="0"/>
                        </a:rPr>
                        <a:t>all equal</a:t>
                      </a:r>
                    </a:p>
                  </a:txBody>
                  <a:tcPr marL="50800" marR="50800" marT="50800" marB="5080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Optima" charset="0"/>
                          <a:ea typeface="ヒラギノ角ゴ ProN W3" charset="0"/>
                          <a:cs typeface="Optima" charset="0"/>
                          <a:sym typeface="Optima" charset="0"/>
                        </a:rPr>
                        <a:t>some vary</a:t>
                      </a:r>
                    </a:p>
                  </a:txBody>
                  <a:tcPr marL="50800" marR="50800" marT="50800" marB="5080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Optima" charset="0"/>
                          <a:ea typeface="ヒラギノ角ゴ ProN W3" charset="0"/>
                          <a:cs typeface="Optima" charset="0"/>
                          <a:sym typeface="Optima" charset="0"/>
                        </a:rPr>
                        <a:t>some vary</a:t>
                      </a:r>
                    </a:p>
                  </a:txBody>
                  <a:tcPr marL="50800" marR="50800" marT="50800" marB="5080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50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914400" algn="l"/>
                        </a:tabLst>
                      </a:pPr>
                      <a:endParaRPr kumimoji="0" lang="en-US" sz="3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Optima" charset="0"/>
                        <a:ea typeface="ヒラギノ角ゴ ProN W3" charset="0"/>
                        <a:cs typeface="ヒラギノ角ゴ ProN W3" charset="0"/>
                        <a:sym typeface="Optima" charset="0"/>
                      </a:endParaRPr>
                    </a:p>
                  </a:txBody>
                  <a:tcPr marL="50800" marR="50800" marT="50800" marB="50800" anchor="ctr" horzOverflow="overflow">
                    <a:lnL cap="flat">
                      <a:noFill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3"/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Optima" charset="0"/>
                          <a:ea typeface="ヒラギノ角ゴ ProN W3" charset="0"/>
                          <a:cs typeface="Optima" charset="0"/>
                          <a:sym typeface="Optima" charset="0"/>
                        </a:rPr>
                        <a:t>0</a:t>
                      </a:r>
                    </a:p>
                  </a:txBody>
                  <a:tcPr marL="50800" marR="50800" marT="50800" marB="5080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Optima" charset="0"/>
                          <a:ea typeface="ヒラギノ角ゴ ProN W3" charset="0"/>
                          <a:cs typeface="Optima" charset="0"/>
                          <a:sym typeface="Optima" charset="0"/>
                        </a:rPr>
                        <a:t>all equal</a:t>
                      </a:r>
                    </a:p>
                  </a:txBody>
                  <a:tcPr marL="50800" marR="50800" marT="50800" marB="5080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Optima" charset="0"/>
                          <a:ea typeface="ヒラギノ角ゴ ProN W3" charset="0"/>
                          <a:cs typeface="Optima" charset="0"/>
                          <a:sym typeface="Optima" charset="0"/>
                        </a:rPr>
                        <a:t>0</a:t>
                      </a:r>
                    </a:p>
                  </a:txBody>
                  <a:tcPr marL="50800" marR="50800" marT="50800" marB="5080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Optima" charset="0"/>
                          <a:ea typeface="ヒラギノ角ゴ ProN W3" charset="0"/>
                          <a:cs typeface="Optima" charset="0"/>
                          <a:sym typeface="Optima" charset="0"/>
                        </a:rPr>
                        <a:t>some vary</a:t>
                      </a:r>
                    </a:p>
                  </a:txBody>
                  <a:tcPr marL="50800" marR="50800" marT="50800" marB="5080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366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914400" algn="l"/>
                        </a:tabLst>
                      </a:pPr>
                      <a:endParaRPr kumimoji="0" lang="en-US" sz="3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Optima" charset="0"/>
                        <a:ea typeface="ヒラギノ角ゴ ProN W3" charset="0"/>
                        <a:cs typeface="ヒラギノ角ゴ ProN W3" charset="0"/>
                        <a:sym typeface="Optima" charset="0"/>
                      </a:endParaRPr>
                    </a:p>
                  </a:txBody>
                  <a:tcPr marL="50800" marR="50800" marT="50800" marB="50800" anchor="ctr" horzOverflow="overflow">
                    <a:lnL cap="flat">
                      <a:noFill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4"/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Optima" charset="0"/>
                          <a:ea typeface="ヒラギノ角ゴ ProN W3" charset="0"/>
                          <a:cs typeface="Optima" charset="0"/>
                          <a:sym typeface="Optima" charset="0"/>
                        </a:rPr>
                        <a:t>NA</a:t>
                      </a:r>
                    </a:p>
                  </a:txBody>
                  <a:tcPr marL="50800" marR="50800" marT="50800" marB="5080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Optima" charset="0"/>
                          <a:ea typeface="ヒラギノ角ゴ ProN W3" charset="0"/>
                          <a:cs typeface="Optima" charset="0"/>
                          <a:sym typeface="Optima" charset="0"/>
                        </a:rPr>
                        <a:t>some vary</a:t>
                      </a:r>
                    </a:p>
                  </a:txBody>
                  <a:tcPr marL="50800" marR="50800" marT="50800" marB="5080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Optima" charset="0"/>
                          <a:ea typeface="ヒラギノ角ゴ ProN W3" charset="0"/>
                          <a:cs typeface="Optima" charset="0"/>
                          <a:sym typeface="Optima" charset="0"/>
                        </a:rPr>
                        <a:t>NA</a:t>
                      </a:r>
                    </a:p>
                  </a:txBody>
                  <a:tcPr marL="50800" marR="50800" marT="50800" marB="5080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Optima" charset="0"/>
                          <a:ea typeface="ヒラギノ角ゴ ProN W3" charset="0"/>
                          <a:cs typeface="Optima" charset="0"/>
                          <a:sym typeface="Optima" charset="0"/>
                        </a:rPr>
                        <a:t>some vary</a:t>
                      </a:r>
                    </a:p>
                  </a:txBody>
                  <a:tcPr marL="50800" marR="50800" marT="50800" marB="5080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575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914400" algn="l"/>
                        </a:tabLst>
                      </a:pPr>
                      <a:endParaRPr kumimoji="0" lang="en-US" sz="3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Optima" charset="0"/>
                        <a:ea typeface="ヒラギノ角ゴ ProN W3" charset="0"/>
                        <a:cs typeface="Optima" charset="0"/>
                        <a:sym typeface="Optima" charset="0"/>
                      </a:endParaRPr>
                    </a:p>
                  </a:txBody>
                  <a:tcPr marL="50800" marR="50800" marT="50800" marB="50800" horzOverflow="overflow">
                    <a:lnL cap="flat">
                      <a:noFill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Optima" charset="0"/>
                          <a:ea typeface="ヒラギノ角ゴ ProN W3" charset="0"/>
                          <a:cs typeface="Optima" charset="0"/>
                          <a:sym typeface="Optima" charset="0"/>
                        </a:rPr>
                        <a:t>Independent contrasts (</a:t>
                      </a:r>
                      <a:r>
                        <a:rPr kumimoji="0" lang="en-US" sz="2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Optima" charset="0"/>
                          <a:ea typeface="ヒラギノ角ゴ ProN W3" charset="0"/>
                          <a:cs typeface="Optima" charset="0"/>
                          <a:sym typeface="Optima" charset="0"/>
                        </a:rPr>
                        <a:t>Felsenstein</a:t>
                      </a: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Optima" charset="0"/>
                          <a:ea typeface="ヒラギノ角ゴ ProN W3" charset="0"/>
                          <a:cs typeface="Optima" charset="0"/>
                          <a:sym typeface="Optima" charset="0"/>
                        </a:rPr>
                        <a:t>, 1985), ANCML (</a:t>
                      </a:r>
                      <a:r>
                        <a:rPr kumimoji="0" lang="en-US" sz="2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Optima" charset="0"/>
                          <a:ea typeface="ヒラギノ角ゴ ProN W3" charset="0"/>
                          <a:cs typeface="Optima" charset="0"/>
                          <a:sym typeface="Optima" charset="0"/>
                        </a:rPr>
                        <a:t>Schluter</a:t>
                      </a: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Optima" charset="0"/>
                          <a:ea typeface="ヒラギノ角ゴ ProN W3" charset="0"/>
                          <a:cs typeface="Optima" charset="0"/>
                          <a:sym typeface="Optima" charset="0"/>
                        </a:rPr>
                        <a:t> et. al, 1998)</a:t>
                      </a:r>
                    </a:p>
                  </a:txBody>
                  <a:tcPr marL="50800" marR="50800" marT="50800" marB="50800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Optima" charset="0"/>
                          <a:ea typeface="ヒラギノ角ゴ ProN W3" charset="0"/>
                          <a:cs typeface="Optima" charset="0"/>
                          <a:sym typeface="Optima" charset="0"/>
                        </a:rPr>
                        <a:t>Hansen, 1997; OUCH (Butler &amp; King, 2004), SURFACE (Ingram &amp; Mahler, 2012)</a:t>
                      </a:r>
                    </a:p>
                  </a:txBody>
                  <a:tcPr marL="50800" marR="50800" marT="50800" marB="50800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Optima" charset="0"/>
                          <a:ea typeface="ヒラギノ角ゴ ProN W3" charset="0"/>
                          <a:cs typeface="Optima" charset="0"/>
                          <a:sym typeface="Optima" charset="0"/>
                        </a:rPr>
                        <a:t>Brownie (O</a:t>
                      </a:r>
                      <a:r>
                        <a:rPr kumimoji="0" lang="ja-JP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ea typeface="ヒラギノ角ゴ ProN W3" charset="0"/>
                          <a:cs typeface="Optima" charset="0"/>
                          <a:sym typeface="Optima" charset="0"/>
                        </a:rPr>
                        <a:t>’</a:t>
                      </a:r>
                      <a:r>
                        <a:rPr kumimoji="0" lang="en-US" sz="2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Optima" charset="0"/>
                          <a:ea typeface="ヒラギノ角ゴ ProN W3" charset="0"/>
                          <a:cs typeface="Optima" charset="0"/>
                          <a:sym typeface="Optima" charset="0"/>
                        </a:rPr>
                        <a:t>Meara</a:t>
                      </a: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Optima" charset="0"/>
                          <a:ea typeface="ヒラギノ角ゴ ProN W3" charset="0"/>
                          <a:cs typeface="Optima" charset="0"/>
                          <a:sym typeface="Optima" charset="0"/>
                        </a:rPr>
                        <a:t> et al., 2006, Thomas et al., 2006), AUTEUR (Eastman et al. 2011)</a:t>
                      </a:r>
                    </a:p>
                  </a:txBody>
                  <a:tcPr marL="50800" marR="50800" marT="50800" marB="50800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Optima" charset="0"/>
                          <a:ea typeface="ヒラギノ角ゴ ProN W3" charset="0"/>
                          <a:cs typeface="Optima" charset="0"/>
                          <a:sym typeface="Optima" charset="0"/>
                        </a:rPr>
                        <a:t>OUwie</a:t>
                      </a: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Optima" charset="0"/>
                          <a:ea typeface="ヒラギノ角ゴ ProN W3" charset="0"/>
                          <a:cs typeface="Optima" charset="0"/>
                          <a:sym typeface="Optima" charset="0"/>
                        </a:rPr>
                        <a:t> (Beaulieu et al. 2012), bayou (</a:t>
                      </a:r>
                      <a:r>
                        <a:rPr kumimoji="0" lang="en-US" sz="2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Optima" charset="0"/>
                          <a:ea typeface="ヒラギノ角ゴ ProN W3" charset="0"/>
                          <a:cs typeface="Optima" charset="0"/>
                          <a:sym typeface="Optima" charset="0"/>
                        </a:rPr>
                        <a:t>Uyeda</a:t>
                      </a: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Optima" charset="0"/>
                          <a:ea typeface="ヒラギノ角ゴ ProN W3" charset="0"/>
                          <a:cs typeface="Optima" charset="0"/>
                          <a:sym typeface="Optima" charset="0"/>
                        </a:rPr>
                        <a:t> et al. 2014)</a:t>
                      </a:r>
                    </a:p>
                  </a:txBody>
                  <a:tcPr marL="50800" marR="50800" marT="50800" marB="50800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86103" name="Picture 8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00" y="8216900"/>
            <a:ext cx="12522200" cy="138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104" name="Rectangle 88"/>
          <p:cNvSpPr>
            <a:spLocks/>
          </p:cNvSpPr>
          <p:nvPr/>
        </p:nvSpPr>
        <p:spPr bwMode="auto">
          <a:xfrm>
            <a:off x="2547938" y="9264650"/>
            <a:ext cx="1800225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2200">
                <a:solidFill>
                  <a:srgbClr val="FF0000"/>
                </a:solidFill>
                <a:latin typeface="Optima" charset="0"/>
                <a:ea typeface="ＭＳ Ｐゴシック" charset="0"/>
                <a:cs typeface="Optima" charset="0"/>
                <a:sym typeface="Optima" charset="0"/>
              </a:rPr>
              <a:t>Brownian rate</a:t>
            </a:r>
          </a:p>
        </p:txBody>
      </p:sp>
      <p:sp>
        <p:nvSpPr>
          <p:cNvPr id="86105" name="Rectangle 89"/>
          <p:cNvSpPr>
            <a:spLocks/>
          </p:cNvSpPr>
          <p:nvPr/>
        </p:nvSpPr>
        <p:spPr bwMode="auto">
          <a:xfrm>
            <a:off x="7197725" y="9264650"/>
            <a:ext cx="1771650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2200">
                <a:solidFill>
                  <a:srgbClr val="FF0000"/>
                </a:solidFill>
                <a:latin typeface="Optima" charset="0"/>
                <a:ea typeface="ＭＳ Ｐゴシック" charset="0"/>
                <a:cs typeface="Optima" charset="0"/>
                <a:sym typeface="Optima" charset="0"/>
              </a:rPr>
              <a:t>OU attraction</a:t>
            </a:r>
          </a:p>
        </p:txBody>
      </p:sp>
      <p:sp>
        <p:nvSpPr>
          <p:cNvPr id="86106" name="Rectangle 90"/>
          <p:cNvSpPr>
            <a:spLocks/>
          </p:cNvSpPr>
          <p:nvPr/>
        </p:nvSpPr>
        <p:spPr bwMode="auto">
          <a:xfrm>
            <a:off x="9118600" y="9264650"/>
            <a:ext cx="1309688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2200">
                <a:solidFill>
                  <a:srgbClr val="FF0000"/>
                </a:solidFill>
                <a:latin typeface="Optima" charset="0"/>
                <a:ea typeface="ＭＳ Ｐゴシック" charset="0"/>
                <a:cs typeface="Optima" charset="0"/>
                <a:sym typeface="Optima" charset="0"/>
              </a:rPr>
              <a:t>OU mean</a:t>
            </a:r>
          </a:p>
        </p:txBody>
      </p:sp>
      <p:sp>
        <p:nvSpPr>
          <p:cNvPr id="2" name="Rectangle 1"/>
          <p:cNvSpPr/>
          <p:nvPr/>
        </p:nvSpPr>
        <p:spPr bwMode="auto">
          <a:xfrm>
            <a:off x="1016000" y="76200"/>
            <a:ext cx="12115800" cy="8229600"/>
          </a:xfrm>
          <a:prstGeom prst="rect">
            <a:avLst/>
          </a:prstGeom>
          <a:solidFill>
            <a:srgbClr val="E6E6E6"/>
          </a:soli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dirty="0">
              <a:ln>
                <a:noFill/>
              </a:ln>
              <a:solidFill>
                <a:srgbClr val="FFFFFF"/>
              </a:solidFill>
              <a:effectLst/>
              <a:latin typeface="Optima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4292600" y="0"/>
            <a:ext cx="8915400" cy="8229600"/>
          </a:xfrm>
          <a:prstGeom prst="rect">
            <a:avLst/>
          </a:prstGeom>
          <a:solidFill>
            <a:srgbClr val="E6E6E6"/>
          </a:soli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dirty="0">
              <a:ln>
                <a:noFill/>
              </a:ln>
              <a:solidFill>
                <a:srgbClr val="FFFFFF"/>
              </a:solidFill>
              <a:effectLst/>
              <a:latin typeface="Optima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7294382" y="1"/>
            <a:ext cx="5715000" cy="8305800"/>
          </a:xfrm>
          <a:prstGeom prst="rect">
            <a:avLst/>
          </a:prstGeom>
          <a:solidFill>
            <a:srgbClr val="E6E6E6"/>
          </a:soli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dirty="0">
              <a:ln>
                <a:noFill/>
              </a:ln>
              <a:solidFill>
                <a:srgbClr val="FFFFFF"/>
              </a:solidFill>
              <a:effectLst/>
              <a:latin typeface="Optima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10147300" y="1"/>
            <a:ext cx="2857500" cy="8305800"/>
          </a:xfrm>
          <a:prstGeom prst="rect">
            <a:avLst/>
          </a:prstGeom>
          <a:solidFill>
            <a:srgbClr val="E6E6E6"/>
          </a:soli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dirty="0">
              <a:ln>
                <a:noFill/>
              </a:ln>
              <a:solidFill>
                <a:srgbClr val="FFFFFF"/>
              </a:solidFill>
              <a:effectLst/>
              <a:latin typeface="Optima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8" grpId="0" animBg="1"/>
      <p:bldP spid="9" grpId="0" animBg="1"/>
      <p:bldP spid="1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DF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6017" name="Group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50866"/>
              </p:ext>
            </p:extLst>
          </p:nvPr>
        </p:nvGraphicFramePr>
        <p:xfrm>
          <a:off x="176212" y="138113"/>
          <a:ext cx="12650787" cy="8086727"/>
        </p:xfrm>
        <a:graphic>
          <a:graphicData uri="http://schemas.openxmlformats.org/drawingml/2006/table">
            <a:tbl>
              <a:tblPr/>
              <a:tblGrid>
                <a:gridCol w="8397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695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414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4999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4999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2955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914400" algn="l"/>
                        </a:tabLst>
                      </a:pPr>
                      <a:endParaRPr kumimoji="0" lang="en-US" sz="3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Optima" charset="0"/>
                        <a:ea typeface="ヒラギノ角ゴ ProN W3" charset="0"/>
                        <a:cs typeface="ヒラギノ角ゴ ProN W3" charset="0"/>
                        <a:sym typeface="Optima" charset="0"/>
                      </a:endParaRPr>
                    </a:p>
                  </a:txBody>
                  <a:tcPr marL="50800" marR="50800" marT="50800" marB="50800" anchor="ctr" horzOverflow="overflow">
                    <a:lnL cap="flat">
                      <a:noFill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Optima" charset="0"/>
                          <a:ea typeface="ヒラギノ角ゴ ProN W3" charset="0"/>
                          <a:cs typeface="Optima" charset="0"/>
                          <a:sym typeface="Optima" charset="0"/>
                        </a:rPr>
                        <a:t>Single rate Brownian motion</a:t>
                      </a:r>
                    </a:p>
                  </a:txBody>
                  <a:tcPr marL="50800" marR="50800" marT="50800" marB="5080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Optima" charset="0"/>
                          <a:ea typeface="ヒラギノ角ゴ ProN W3" charset="0"/>
                          <a:cs typeface="Optima" charset="0"/>
                          <a:sym typeface="Optima" charset="0"/>
                        </a:rPr>
                        <a:t>Multiple mean Ornstein-</a:t>
                      </a:r>
                      <a:r>
                        <a:rPr kumimoji="0" lang="en-US" sz="2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Optima" charset="0"/>
                          <a:ea typeface="ヒラギノ角ゴ ProN W3" charset="0"/>
                          <a:cs typeface="Optima" charset="0"/>
                          <a:sym typeface="Optima" charset="0"/>
                        </a:rPr>
                        <a:t>Uhlenbeck</a:t>
                      </a:r>
                      <a:endParaRPr kumimoji="0" 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Optima" charset="0"/>
                        <a:ea typeface="ヒラギノ角ゴ ProN W3" charset="0"/>
                        <a:cs typeface="Optima" charset="0"/>
                        <a:sym typeface="Optima" charset="0"/>
                      </a:endParaRPr>
                    </a:p>
                  </a:txBody>
                  <a:tcPr marL="50800" marR="50800" marT="50800" marB="5080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Optima" charset="0"/>
                          <a:ea typeface="ヒラギノ角ゴ ProN W3" charset="0"/>
                          <a:cs typeface="Optima" charset="0"/>
                          <a:sym typeface="Optima" charset="0"/>
                        </a:rPr>
                        <a:t>Multiple rate Brownian motion</a:t>
                      </a:r>
                    </a:p>
                  </a:txBody>
                  <a:tcPr marL="50800" marR="50800" marT="50800" marB="5080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Optima" charset="0"/>
                          <a:ea typeface="ヒラギノ角ゴ ProN W3" charset="0"/>
                          <a:cs typeface="Optima" charset="0"/>
                          <a:sym typeface="Optima" charset="0"/>
                        </a:rPr>
                        <a:t>Multiple everything</a:t>
                      </a:r>
                    </a:p>
                  </a:txBody>
                  <a:tcPr marL="50800" marR="50800" marT="50800" marB="5080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620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914400" algn="l"/>
                        </a:tabLst>
                      </a:pPr>
                      <a:endParaRPr kumimoji="0" lang="en-US" sz="3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Optima" charset="0"/>
                        <a:ea typeface="ヒラギノ角ゴ ProN W3" charset="0"/>
                        <a:cs typeface="ヒラギノ角ゴ ProN W3" charset="0"/>
                        <a:sym typeface="Optima" charset="0"/>
                      </a:endParaRPr>
                    </a:p>
                  </a:txBody>
                  <a:tcPr marL="50800" marR="50800" marT="50800" marB="50800" anchor="ctr" horzOverflow="overflow">
                    <a:lnL cap="flat">
                      <a:noFill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3"/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Optima" charset="0"/>
                          <a:ea typeface="ヒラギノ角ゴ ProN W3" charset="0"/>
                          <a:cs typeface="Optima" charset="0"/>
                          <a:sym typeface="Optima" charset="0"/>
                        </a:rPr>
                        <a:t>all equal</a:t>
                      </a:r>
                    </a:p>
                  </a:txBody>
                  <a:tcPr marL="50800" marR="50800" marT="50800" marB="5080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Optima" charset="0"/>
                          <a:ea typeface="ヒラギノ角ゴ ProN W3" charset="0"/>
                          <a:cs typeface="Optima" charset="0"/>
                          <a:sym typeface="Optima" charset="0"/>
                        </a:rPr>
                        <a:t>all equal</a:t>
                      </a:r>
                    </a:p>
                  </a:txBody>
                  <a:tcPr marL="50800" marR="50800" marT="50800" marB="5080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Optima" charset="0"/>
                          <a:ea typeface="ヒラギノ角ゴ ProN W3" charset="0"/>
                          <a:cs typeface="Optima" charset="0"/>
                          <a:sym typeface="Optima" charset="0"/>
                        </a:rPr>
                        <a:t>some vary</a:t>
                      </a:r>
                    </a:p>
                  </a:txBody>
                  <a:tcPr marL="50800" marR="50800" marT="50800" marB="5080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Optima" charset="0"/>
                          <a:ea typeface="ヒラギノ角ゴ ProN W3" charset="0"/>
                          <a:cs typeface="Optima" charset="0"/>
                          <a:sym typeface="Optima" charset="0"/>
                        </a:rPr>
                        <a:t>some vary</a:t>
                      </a:r>
                    </a:p>
                  </a:txBody>
                  <a:tcPr marL="50800" marR="50800" marT="50800" marB="5080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50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914400" algn="l"/>
                        </a:tabLst>
                      </a:pPr>
                      <a:endParaRPr kumimoji="0" lang="en-US" sz="3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Optima" charset="0"/>
                        <a:ea typeface="ヒラギノ角ゴ ProN W3" charset="0"/>
                        <a:cs typeface="ヒラギノ角ゴ ProN W3" charset="0"/>
                        <a:sym typeface="Optima" charset="0"/>
                      </a:endParaRPr>
                    </a:p>
                  </a:txBody>
                  <a:tcPr marL="50800" marR="50800" marT="50800" marB="50800" anchor="ctr" horzOverflow="overflow">
                    <a:lnL cap="flat">
                      <a:noFill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4"/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Optima" charset="0"/>
                          <a:ea typeface="ヒラギノ角ゴ ProN W3" charset="0"/>
                          <a:cs typeface="Optima" charset="0"/>
                          <a:sym typeface="Optima" charset="0"/>
                        </a:rPr>
                        <a:t>0</a:t>
                      </a:r>
                    </a:p>
                  </a:txBody>
                  <a:tcPr marL="50800" marR="50800" marT="50800" marB="5080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Optima" charset="0"/>
                          <a:ea typeface="ヒラギノ角ゴ ProN W3" charset="0"/>
                          <a:cs typeface="Optima" charset="0"/>
                          <a:sym typeface="Optima" charset="0"/>
                        </a:rPr>
                        <a:t>all equal</a:t>
                      </a:r>
                    </a:p>
                  </a:txBody>
                  <a:tcPr marL="50800" marR="50800" marT="50800" marB="5080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Optima" charset="0"/>
                          <a:ea typeface="ヒラギノ角ゴ ProN W3" charset="0"/>
                          <a:cs typeface="Optima" charset="0"/>
                          <a:sym typeface="Optima" charset="0"/>
                        </a:rPr>
                        <a:t>0</a:t>
                      </a:r>
                    </a:p>
                  </a:txBody>
                  <a:tcPr marL="50800" marR="50800" marT="50800" marB="5080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Optima" charset="0"/>
                          <a:ea typeface="ヒラギノ角ゴ ProN W3" charset="0"/>
                          <a:cs typeface="Optima" charset="0"/>
                          <a:sym typeface="Optima" charset="0"/>
                        </a:rPr>
                        <a:t>some vary</a:t>
                      </a:r>
                    </a:p>
                  </a:txBody>
                  <a:tcPr marL="50800" marR="50800" marT="50800" marB="5080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366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914400" algn="l"/>
                        </a:tabLst>
                      </a:pPr>
                      <a:endParaRPr kumimoji="0" lang="en-US" sz="3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Optima" charset="0"/>
                        <a:ea typeface="ヒラギノ角ゴ ProN W3" charset="0"/>
                        <a:cs typeface="ヒラギノ角ゴ ProN W3" charset="0"/>
                        <a:sym typeface="Optima" charset="0"/>
                      </a:endParaRPr>
                    </a:p>
                  </a:txBody>
                  <a:tcPr marL="50800" marR="50800" marT="50800" marB="50800" anchor="ctr" horzOverflow="overflow">
                    <a:lnL cap="flat">
                      <a:noFill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5"/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Optima" charset="0"/>
                          <a:ea typeface="ヒラギノ角ゴ ProN W3" charset="0"/>
                          <a:cs typeface="Optima" charset="0"/>
                          <a:sym typeface="Optima" charset="0"/>
                        </a:rPr>
                        <a:t>NA</a:t>
                      </a:r>
                    </a:p>
                  </a:txBody>
                  <a:tcPr marL="50800" marR="50800" marT="50800" marB="5080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Optima" charset="0"/>
                          <a:ea typeface="ヒラギノ角ゴ ProN W3" charset="0"/>
                          <a:cs typeface="Optima" charset="0"/>
                          <a:sym typeface="Optima" charset="0"/>
                        </a:rPr>
                        <a:t>some vary</a:t>
                      </a:r>
                    </a:p>
                  </a:txBody>
                  <a:tcPr marL="50800" marR="50800" marT="50800" marB="5080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Optima" charset="0"/>
                          <a:ea typeface="ヒラギノ角ゴ ProN W3" charset="0"/>
                          <a:cs typeface="Optima" charset="0"/>
                          <a:sym typeface="Optima" charset="0"/>
                        </a:rPr>
                        <a:t>NA</a:t>
                      </a:r>
                    </a:p>
                  </a:txBody>
                  <a:tcPr marL="50800" marR="50800" marT="50800" marB="5080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Optima" charset="0"/>
                          <a:ea typeface="ヒラギノ角ゴ ProN W3" charset="0"/>
                          <a:cs typeface="Optima" charset="0"/>
                          <a:sym typeface="Optima" charset="0"/>
                        </a:rPr>
                        <a:t>some vary</a:t>
                      </a:r>
                    </a:p>
                  </a:txBody>
                  <a:tcPr marL="50800" marR="50800" marT="50800" marB="5080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575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914400" algn="l"/>
                        </a:tabLst>
                      </a:pPr>
                      <a:endParaRPr kumimoji="0" lang="en-US" sz="3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Optima" charset="0"/>
                        <a:ea typeface="ヒラギノ角ゴ ProN W3" charset="0"/>
                        <a:cs typeface="Optima" charset="0"/>
                        <a:sym typeface="Optima" charset="0"/>
                      </a:endParaRPr>
                    </a:p>
                  </a:txBody>
                  <a:tcPr marL="50800" marR="50800" marT="50800" marB="50800" horzOverflow="overflow">
                    <a:lnL cap="flat">
                      <a:noFill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Optima" charset="0"/>
                          <a:ea typeface="ヒラギノ角ゴ ProN W3" charset="0"/>
                          <a:cs typeface="Optima" charset="0"/>
                          <a:sym typeface="Optima" charset="0"/>
                        </a:rPr>
                        <a:t>Independent contrasts (</a:t>
                      </a:r>
                      <a:r>
                        <a:rPr kumimoji="0" lang="en-US" sz="2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Optima" charset="0"/>
                          <a:ea typeface="ヒラギノ角ゴ ProN W3" charset="0"/>
                          <a:cs typeface="Optima" charset="0"/>
                          <a:sym typeface="Optima" charset="0"/>
                        </a:rPr>
                        <a:t>Felsenstein</a:t>
                      </a: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Optima" charset="0"/>
                          <a:ea typeface="ヒラギノ角ゴ ProN W3" charset="0"/>
                          <a:cs typeface="Optima" charset="0"/>
                          <a:sym typeface="Optima" charset="0"/>
                        </a:rPr>
                        <a:t>, 1985), ANCML (</a:t>
                      </a:r>
                      <a:r>
                        <a:rPr kumimoji="0" lang="en-US" sz="2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Optima" charset="0"/>
                          <a:ea typeface="ヒラギノ角ゴ ProN W3" charset="0"/>
                          <a:cs typeface="Optima" charset="0"/>
                          <a:sym typeface="Optima" charset="0"/>
                        </a:rPr>
                        <a:t>Schluter</a:t>
                      </a: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Optima" charset="0"/>
                          <a:ea typeface="ヒラギノ角ゴ ProN W3" charset="0"/>
                          <a:cs typeface="Optima" charset="0"/>
                          <a:sym typeface="Optima" charset="0"/>
                        </a:rPr>
                        <a:t> et. al, 1998)</a:t>
                      </a:r>
                    </a:p>
                  </a:txBody>
                  <a:tcPr marL="50800" marR="50800" marT="50800" marB="50800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Optima" charset="0"/>
                          <a:ea typeface="ヒラギノ角ゴ ProN W3" charset="0"/>
                          <a:cs typeface="Optima" charset="0"/>
                          <a:sym typeface="Optima" charset="0"/>
                        </a:rPr>
                        <a:t>Hansen, 1997; OUCH (Butler &amp; King, 2004), SURFACE (Ingram &amp; Mahler, 2012)</a:t>
                      </a:r>
                    </a:p>
                  </a:txBody>
                  <a:tcPr marL="50800" marR="50800" marT="50800" marB="50800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Optima" charset="0"/>
                          <a:ea typeface="ヒラギノ角ゴ ProN W3" charset="0"/>
                          <a:cs typeface="Optima" charset="0"/>
                          <a:sym typeface="Optima" charset="0"/>
                        </a:rPr>
                        <a:t>Brownie (O</a:t>
                      </a:r>
                      <a:r>
                        <a:rPr kumimoji="0" lang="ja-JP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ea typeface="ヒラギノ角ゴ ProN W3" charset="0"/>
                          <a:cs typeface="Optima" charset="0"/>
                          <a:sym typeface="Optima" charset="0"/>
                        </a:rPr>
                        <a:t>’</a:t>
                      </a:r>
                      <a:r>
                        <a:rPr kumimoji="0" lang="en-US" sz="2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Optima" charset="0"/>
                          <a:ea typeface="ヒラギノ角ゴ ProN W3" charset="0"/>
                          <a:cs typeface="Optima" charset="0"/>
                          <a:sym typeface="Optima" charset="0"/>
                        </a:rPr>
                        <a:t>Meara</a:t>
                      </a: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Optima" charset="0"/>
                          <a:ea typeface="ヒラギノ角ゴ ProN W3" charset="0"/>
                          <a:cs typeface="Optima" charset="0"/>
                          <a:sym typeface="Optima" charset="0"/>
                        </a:rPr>
                        <a:t> et al., 2006, Thomas et al., 2006), AUTEUR (Eastman et al. 2011)</a:t>
                      </a:r>
                    </a:p>
                  </a:txBody>
                  <a:tcPr marL="50800" marR="50800" marT="50800" marB="50800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Optima" charset="0"/>
                          <a:ea typeface="ヒラギノ角ゴ ProN W3" charset="0"/>
                          <a:cs typeface="Optima" charset="0"/>
                          <a:sym typeface="Optima" charset="0"/>
                        </a:rPr>
                        <a:t>OUwie</a:t>
                      </a: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Optima" charset="0"/>
                          <a:ea typeface="ヒラギノ角ゴ ProN W3" charset="0"/>
                          <a:cs typeface="Optima" charset="0"/>
                          <a:sym typeface="Optima" charset="0"/>
                        </a:rPr>
                        <a:t> (Beaulieu et al. 2012), bayou (</a:t>
                      </a:r>
                      <a:r>
                        <a:rPr kumimoji="0" lang="en-US" sz="2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Optima" charset="0"/>
                          <a:ea typeface="ヒラギノ角ゴ ProN W3" charset="0"/>
                          <a:cs typeface="Optima" charset="0"/>
                          <a:sym typeface="Optima" charset="0"/>
                        </a:rPr>
                        <a:t>Uyeda</a:t>
                      </a: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Optima" charset="0"/>
                          <a:ea typeface="ヒラギノ角ゴ ProN W3" charset="0"/>
                          <a:cs typeface="Optima" charset="0"/>
                          <a:sym typeface="Optima" charset="0"/>
                        </a:rPr>
                        <a:t> et al. 2014)</a:t>
                      </a:r>
                    </a:p>
                  </a:txBody>
                  <a:tcPr marL="50800" marR="50800" marT="50800" marB="50800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86103" name="Picture 8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00" y="8216900"/>
            <a:ext cx="12522200" cy="138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104" name="Rectangle 88"/>
          <p:cNvSpPr>
            <a:spLocks/>
          </p:cNvSpPr>
          <p:nvPr/>
        </p:nvSpPr>
        <p:spPr bwMode="auto">
          <a:xfrm>
            <a:off x="2547938" y="9264650"/>
            <a:ext cx="1800225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2200">
                <a:solidFill>
                  <a:srgbClr val="FF0000"/>
                </a:solidFill>
                <a:latin typeface="Optima" charset="0"/>
                <a:ea typeface="ＭＳ Ｐゴシック" charset="0"/>
                <a:cs typeface="Optima" charset="0"/>
                <a:sym typeface="Optima" charset="0"/>
              </a:rPr>
              <a:t>Brownian rate</a:t>
            </a:r>
          </a:p>
        </p:txBody>
      </p:sp>
      <p:sp>
        <p:nvSpPr>
          <p:cNvPr id="86105" name="Rectangle 89"/>
          <p:cNvSpPr>
            <a:spLocks/>
          </p:cNvSpPr>
          <p:nvPr/>
        </p:nvSpPr>
        <p:spPr bwMode="auto">
          <a:xfrm>
            <a:off x="7197725" y="9264650"/>
            <a:ext cx="1771650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2200">
                <a:solidFill>
                  <a:srgbClr val="FF0000"/>
                </a:solidFill>
                <a:latin typeface="Optima" charset="0"/>
                <a:ea typeface="ＭＳ Ｐゴシック" charset="0"/>
                <a:cs typeface="Optima" charset="0"/>
                <a:sym typeface="Optima" charset="0"/>
              </a:rPr>
              <a:t>OU attraction</a:t>
            </a:r>
          </a:p>
        </p:txBody>
      </p:sp>
      <p:sp>
        <p:nvSpPr>
          <p:cNvPr id="86106" name="Rectangle 90"/>
          <p:cNvSpPr>
            <a:spLocks/>
          </p:cNvSpPr>
          <p:nvPr/>
        </p:nvSpPr>
        <p:spPr bwMode="auto">
          <a:xfrm>
            <a:off x="9118600" y="9264650"/>
            <a:ext cx="1309688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2200">
                <a:solidFill>
                  <a:srgbClr val="FF0000"/>
                </a:solidFill>
                <a:latin typeface="Optima" charset="0"/>
                <a:ea typeface="ＭＳ Ｐゴシック" charset="0"/>
                <a:cs typeface="Optima" charset="0"/>
                <a:sym typeface="Optima" charset="0"/>
              </a:rPr>
              <a:t>OU mean</a:t>
            </a:r>
          </a:p>
        </p:txBody>
      </p:sp>
      <p:sp>
        <p:nvSpPr>
          <p:cNvPr id="2" name="Rectangle 1"/>
          <p:cNvSpPr/>
          <p:nvPr/>
        </p:nvSpPr>
        <p:spPr bwMode="auto">
          <a:xfrm>
            <a:off x="10015795" y="152400"/>
            <a:ext cx="2887405" cy="8077200"/>
          </a:xfrm>
          <a:prstGeom prst="rect">
            <a:avLst/>
          </a:prstGeom>
          <a:noFill/>
          <a:ln w="76200" cmpd="sng">
            <a:solidFill>
              <a:srgbClr val="FF0000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dirty="0">
              <a:ln>
                <a:noFill/>
              </a:ln>
              <a:solidFill>
                <a:srgbClr val="FFFFFF"/>
              </a:solidFill>
              <a:effectLst/>
              <a:latin typeface="Optima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3" name="Rectangle 2"/>
          <p:cNvSpPr/>
          <p:nvPr/>
        </p:nvSpPr>
        <p:spPr bwMode="auto">
          <a:xfrm>
            <a:off x="3759200" y="8915400"/>
            <a:ext cx="304800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dirty="0">
              <a:ln>
                <a:noFill/>
              </a:ln>
              <a:solidFill>
                <a:srgbClr val="FFFFFF"/>
              </a:solidFill>
              <a:effectLst/>
              <a:latin typeface="Optima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8483600" y="8915400"/>
            <a:ext cx="304800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dirty="0">
              <a:ln>
                <a:noFill/>
              </a:ln>
              <a:solidFill>
                <a:srgbClr val="FFFFFF"/>
              </a:solidFill>
              <a:effectLst/>
              <a:latin typeface="Optima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7318353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0806306"/>
              </p:ext>
            </p:extLst>
          </p:nvPr>
        </p:nvGraphicFramePr>
        <p:xfrm>
          <a:off x="482600" y="152400"/>
          <a:ext cx="12268200" cy="8991601"/>
        </p:xfrm>
        <a:graphic>
          <a:graphicData uri="http://schemas.openxmlformats.org/drawingml/2006/table">
            <a:tbl>
              <a:tblPr>
                <a:tableStyleId>{1FECB4D8-DB02-4DC6-A0A2-4F2EBAE1DC90}</a:tableStyleId>
              </a:tblPr>
              <a:tblGrid>
                <a:gridCol w="30670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67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670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670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512359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latin typeface="Optima"/>
                          <a:cs typeface="Optima"/>
                        </a:rPr>
                        <a:t>Model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latin typeface="Optima"/>
                          <a:cs typeface="Optima"/>
                        </a:rPr>
                        <a:t>Optima </a:t>
                      </a:r>
                    </a:p>
                    <a:p>
                      <a:pPr algn="ctr"/>
                      <a:r>
                        <a:rPr lang="en-US" sz="3600" dirty="0">
                          <a:latin typeface="Optima"/>
                          <a:cs typeface="Optima"/>
                        </a:rPr>
                        <a:t>(mean</a:t>
                      </a:r>
                      <a:r>
                        <a:rPr lang="en-US" sz="3600" baseline="0" dirty="0">
                          <a:latin typeface="Optima"/>
                          <a:cs typeface="Optima"/>
                        </a:rPr>
                        <a:t> = M)</a:t>
                      </a:r>
                      <a:endParaRPr lang="en-US" sz="3600" dirty="0">
                        <a:latin typeface="Optima"/>
                        <a:cs typeface="Optima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latin typeface="Optima"/>
                          <a:cs typeface="Optima"/>
                        </a:rPr>
                        <a:t>Sigma</a:t>
                      </a:r>
                      <a:r>
                        <a:rPr lang="en-US" sz="3600" baseline="0" dirty="0">
                          <a:latin typeface="Optima"/>
                          <a:cs typeface="Optima"/>
                        </a:rPr>
                        <a:t> (variance = V)</a:t>
                      </a:r>
                      <a:endParaRPr lang="en-US" sz="3600" dirty="0">
                        <a:latin typeface="Optima"/>
                        <a:cs typeface="Optima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latin typeface="Optima"/>
                          <a:cs typeface="Optima"/>
                        </a:rPr>
                        <a:t>Attraction </a:t>
                      </a:r>
                    </a:p>
                    <a:p>
                      <a:pPr algn="ctr"/>
                      <a:r>
                        <a:rPr lang="en-US" sz="3600" dirty="0">
                          <a:latin typeface="Optima"/>
                          <a:cs typeface="Optima"/>
                        </a:rPr>
                        <a:t>(A)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25606">
                <a:tc>
                  <a:txBody>
                    <a:bodyPr/>
                    <a:lstStyle/>
                    <a:p>
                      <a:pPr algn="l"/>
                      <a:r>
                        <a:rPr lang="en-US" sz="3600" baseline="0" dirty="0">
                          <a:latin typeface="Optima"/>
                          <a:cs typeface="Optima"/>
                        </a:rPr>
                        <a:t>       BM</a:t>
                      </a:r>
                      <a:r>
                        <a:rPr lang="en-US" sz="3600" baseline="-25000" dirty="0">
                          <a:latin typeface="Optima"/>
                          <a:cs typeface="Optima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dirty="0">
                        <a:latin typeface="Optima"/>
                        <a:cs typeface="Optima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latin typeface="Optima"/>
                          <a:cs typeface="Optima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dirty="0">
                        <a:latin typeface="Optima"/>
                        <a:cs typeface="Optima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25606">
                <a:tc>
                  <a:txBody>
                    <a:bodyPr/>
                    <a:lstStyle/>
                    <a:p>
                      <a:pPr algn="l"/>
                      <a:r>
                        <a:rPr lang="en-US" sz="3600" baseline="0" dirty="0">
                          <a:latin typeface="Optima"/>
                          <a:cs typeface="Optima"/>
                        </a:rPr>
                        <a:t>       BM</a:t>
                      </a:r>
                      <a:r>
                        <a:rPr lang="en-US" sz="3600" baseline="-25000" dirty="0">
                          <a:latin typeface="Optima"/>
                          <a:cs typeface="Optima"/>
                        </a:rPr>
                        <a:t>S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dirty="0">
                        <a:latin typeface="Optima"/>
                        <a:cs typeface="Optima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latin typeface="Optima"/>
                          <a:cs typeface="Optima"/>
                        </a:rPr>
                        <a:t>≥2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dirty="0">
                        <a:latin typeface="Optima"/>
                        <a:cs typeface="Optima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25606">
                <a:tc>
                  <a:txBody>
                    <a:bodyPr/>
                    <a:lstStyle/>
                    <a:p>
                      <a:pPr algn="l"/>
                      <a:r>
                        <a:rPr lang="en-US" sz="3600" dirty="0">
                          <a:latin typeface="Optima"/>
                          <a:cs typeface="Optima"/>
                        </a:rPr>
                        <a:t>       OU</a:t>
                      </a:r>
                      <a:r>
                        <a:rPr lang="en-US" sz="3600" baseline="-25000" dirty="0">
                          <a:latin typeface="Optima"/>
                          <a:cs typeface="Optima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latin typeface="Optima"/>
                          <a:cs typeface="Optima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latin typeface="Optima"/>
                          <a:cs typeface="Optima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latin typeface="Optima"/>
                          <a:cs typeface="Optima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25606">
                <a:tc>
                  <a:txBody>
                    <a:bodyPr/>
                    <a:lstStyle/>
                    <a:p>
                      <a:pPr algn="l"/>
                      <a:r>
                        <a:rPr lang="en-US" sz="3600" dirty="0">
                          <a:latin typeface="Optima"/>
                          <a:cs typeface="Optima"/>
                        </a:rPr>
                        <a:t>       OU</a:t>
                      </a:r>
                      <a:r>
                        <a:rPr lang="en-US" sz="3600" baseline="-25000" dirty="0">
                          <a:latin typeface="Optima"/>
                          <a:cs typeface="Optima"/>
                        </a:rPr>
                        <a:t>M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latin typeface="Optima"/>
                          <a:cs typeface="Optima"/>
                        </a:rPr>
                        <a:t>≥2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latin typeface="Optima"/>
                          <a:cs typeface="Optima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latin typeface="Optima"/>
                          <a:cs typeface="Optima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25606">
                <a:tc>
                  <a:txBody>
                    <a:bodyPr/>
                    <a:lstStyle/>
                    <a:p>
                      <a:pPr algn="l"/>
                      <a:r>
                        <a:rPr lang="en-US" sz="3600" dirty="0">
                          <a:latin typeface="Optima"/>
                          <a:cs typeface="Optima"/>
                        </a:rPr>
                        <a:t>       OU</a:t>
                      </a:r>
                      <a:r>
                        <a:rPr lang="en-US" sz="3600" baseline="-25000" dirty="0">
                          <a:latin typeface="Optima"/>
                          <a:cs typeface="Optima"/>
                        </a:rPr>
                        <a:t>MA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latin typeface="Optima"/>
                          <a:cs typeface="Optima"/>
                        </a:rPr>
                        <a:t>≥2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latin typeface="Optima"/>
                          <a:cs typeface="Optima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latin typeface="Optima"/>
                          <a:cs typeface="Optima"/>
                        </a:rPr>
                        <a:t>≥2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25606">
                <a:tc>
                  <a:txBody>
                    <a:bodyPr/>
                    <a:lstStyle/>
                    <a:p>
                      <a:pPr algn="l"/>
                      <a:r>
                        <a:rPr lang="en-US" sz="3600" dirty="0">
                          <a:latin typeface="Optima"/>
                          <a:cs typeface="Optima"/>
                        </a:rPr>
                        <a:t>       OU</a:t>
                      </a:r>
                      <a:r>
                        <a:rPr lang="en-US" sz="3600" baseline="-25000" dirty="0">
                          <a:latin typeface="Optima"/>
                          <a:cs typeface="Optima"/>
                        </a:rPr>
                        <a:t>MV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latin typeface="Optima"/>
                          <a:cs typeface="Optima"/>
                        </a:rPr>
                        <a:t>≥2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dirty="0">
                          <a:latin typeface="Optima"/>
                          <a:cs typeface="Optima"/>
                        </a:rPr>
                        <a:t>≥2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latin typeface="Optima"/>
                          <a:cs typeface="Optima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925606">
                <a:tc>
                  <a:txBody>
                    <a:bodyPr/>
                    <a:lstStyle/>
                    <a:p>
                      <a:pPr algn="l"/>
                      <a:r>
                        <a:rPr lang="en-US" sz="3600" dirty="0">
                          <a:latin typeface="Optima"/>
                          <a:cs typeface="Optima"/>
                        </a:rPr>
                        <a:t>       OU</a:t>
                      </a:r>
                      <a:r>
                        <a:rPr lang="en-US" sz="3600" baseline="-25000" dirty="0">
                          <a:latin typeface="Optima"/>
                          <a:cs typeface="Optima"/>
                        </a:rPr>
                        <a:t>MVA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dirty="0">
                          <a:latin typeface="Optima"/>
                          <a:cs typeface="Optima"/>
                        </a:rPr>
                        <a:t>≥2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dirty="0">
                          <a:latin typeface="Optima"/>
                          <a:cs typeface="Optima"/>
                        </a:rPr>
                        <a:t>≥2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dirty="0">
                          <a:latin typeface="Optima"/>
                          <a:cs typeface="Optima"/>
                        </a:rPr>
                        <a:t>≥2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177800" y="9296400"/>
            <a:ext cx="3810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  <a:latin typeface="Optima"/>
                <a:cs typeface="Optima"/>
              </a:rPr>
              <a:t>Beaulieu, </a:t>
            </a:r>
            <a:r>
              <a:rPr lang="en-US" sz="1400" dirty="0" err="1">
                <a:solidFill>
                  <a:schemeClr val="tx1"/>
                </a:solidFill>
                <a:latin typeface="Optima"/>
                <a:cs typeface="Optima"/>
              </a:rPr>
              <a:t>Jhwueng</a:t>
            </a:r>
            <a:r>
              <a:rPr lang="en-US" sz="1400" dirty="0">
                <a:solidFill>
                  <a:schemeClr val="tx1"/>
                </a:solidFill>
                <a:latin typeface="Optima"/>
                <a:cs typeface="Optima"/>
              </a:rPr>
              <a:t>, </a:t>
            </a:r>
            <a:r>
              <a:rPr lang="en-US" sz="1400" dirty="0" err="1">
                <a:solidFill>
                  <a:schemeClr val="tx1"/>
                </a:solidFill>
                <a:latin typeface="Optima"/>
                <a:cs typeface="Optima"/>
              </a:rPr>
              <a:t>Boettiger</a:t>
            </a:r>
            <a:r>
              <a:rPr lang="en-US" sz="1400" dirty="0">
                <a:solidFill>
                  <a:schemeClr val="tx1"/>
                </a:solidFill>
                <a:latin typeface="Optima"/>
                <a:cs typeface="Optima"/>
              </a:rPr>
              <a:t>, O'Meara 2012</a:t>
            </a:r>
          </a:p>
        </p:txBody>
      </p:sp>
    </p:spTree>
    <p:extLst>
      <p:ext uri="{BB962C8B-B14F-4D97-AF65-F5344CB8AC3E}">
        <p14:creationId xmlns:p14="http://schemas.microsoft.com/office/powerpoint/2010/main" val="1700618498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11200" y="762000"/>
            <a:ext cx="118110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4800" dirty="0">
                <a:solidFill>
                  <a:srgbClr val="000000"/>
                </a:solidFill>
                <a:latin typeface="Optima" charset="0"/>
                <a:ea typeface="Optima" charset="0"/>
                <a:cs typeface="Optima" charset="0"/>
              </a:rPr>
              <a:t>Modeling stabilizing selection: expanding the Ornstein-</a:t>
            </a:r>
            <a:r>
              <a:rPr lang="en-US" sz="4800" dirty="0" err="1">
                <a:solidFill>
                  <a:srgbClr val="000000"/>
                </a:solidFill>
                <a:latin typeface="Optima" charset="0"/>
                <a:ea typeface="Optima" charset="0"/>
                <a:cs typeface="Optima" charset="0"/>
              </a:rPr>
              <a:t>Uhlenbeck</a:t>
            </a:r>
            <a:r>
              <a:rPr lang="en-US" sz="4800" dirty="0">
                <a:solidFill>
                  <a:srgbClr val="000000"/>
                </a:solidFill>
                <a:latin typeface="Optima" charset="0"/>
                <a:ea typeface="Optima" charset="0"/>
                <a:cs typeface="Optima" charset="0"/>
              </a:rPr>
              <a:t> model of adaptive evolution</a:t>
            </a:r>
            <a:endParaRPr lang="en-US" sz="4800" i="0" dirty="0">
              <a:solidFill>
                <a:srgbClr val="000000"/>
              </a:solidFill>
              <a:effectLst/>
              <a:latin typeface="Optima" charset="0"/>
              <a:ea typeface="Optima" charset="0"/>
              <a:cs typeface="Optima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7800" y="9296400"/>
            <a:ext cx="3810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  <a:latin typeface="Optima"/>
                <a:cs typeface="Optima"/>
              </a:rPr>
              <a:t>Beaulieu, </a:t>
            </a:r>
            <a:r>
              <a:rPr lang="en-US" sz="1400" dirty="0" err="1">
                <a:solidFill>
                  <a:schemeClr val="tx1"/>
                </a:solidFill>
                <a:latin typeface="Optima"/>
                <a:cs typeface="Optima"/>
              </a:rPr>
              <a:t>Jhwueng</a:t>
            </a:r>
            <a:r>
              <a:rPr lang="en-US" sz="1400" dirty="0">
                <a:solidFill>
                  <a:schemeClr val="tx1"/>
                </a:solidFill>
                <a:latin typeface="Optima"/>
                <a:cs typeface="Optima"/>
              </a:rPr>
              <a:t>, </a:t>
            </a:r>
            <a:r>
              <a:rPr lang="en-US" sz="1400" dirty="0" err="1">
                <a:solidFill>
                  <a:schemeClr val="tx1"/>
                </a:solidFill>
                <a:latin typeface="Optima"/>
                <a:cs typeface="Optima"/>
              </a:rPr>
              <a:t>Boettiger</a:t>
            </a:r>
            <a:r>
              <a:rPr lang="en-US" sz="1400" dirty="0">
                <a:solidFill>
                  <a:schemeClr val="tx1"/>
                </a:solidFill>
                <a:latin typeface="Optima"/>
                <a:cs typeface="Optima"/>
              </a:rPr>
              <a:t>, O'Meara 2012</a:t>
            </a:r>
          </a:p>
        </p:txBody>
      </p:sp>
      <p:sp>
        <p:nvSpPr>
          <p:cNvPr id="5" name="Rectangle 4"/>
          <p:cNvSpPr/>
          <p:nvPr/>
        </p:nvSpPr>
        <p:spPr>
          <a:xfrm>
            <a:off x="736600" y="4191000"/>
            <a:ext cx="118110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4800" dirty="0">
                <a:solidFill>
                  <a:srgbClr val="000000"/>
                </a:solidFill>
                <a:latin typeface="Optima" charset="0"/>
                <a:ea typeface="Optima" charset="0"/>
                <a:cs typeface="Optima" charset="0"/>
              </a:rPr>
              <a:t>Modeling “stabilizing selection”: expanding the Ornstein-</a:t>
            </a:r>
            <a:r>
              <a:rPr lang="en-US" sz="4800" dirty="0" err="1">
                <a:solidFill>
                  <a:srgbClr val="000000"/>
                </a:solidFill>
                <a:latin typeface="Optima" charset="0"/>
                <a:ea typeface="Optima" charset="0"/>
                <a:cs typeface="Optima" charset="0"/>
              </a:rPr>
              <a:t>Uhlenbeck</a:t>
            </a:r>
            <a:r>
              <a:rPr lang="en-US" sz="4800" dirty="0">
                <a:solidFill>
                  <a:srgbClr val="000000"/>
                </a:solidFill>
                <a:latin typeface="Optima" charset="0"/>
                <a:ea typeface="Optima" charset="0"/>
                <a:cs typeface="Optima" charset="0"/>
              </a:rPr>
              <a:t> model of adaptive evolution</a:t>
            </a:r>
            <a:endParaRPr lang="en-US" sz="4800" i="0" dirty="0">
              <a:solidFill>
                <a:srgbClr val="000000"/>
              </a:solidFill>
              <a:effectLst/>
              <a:latin typeface="Optima" charset="0"/>
              <a:ea typeface="Optima" charset="0"/>
              <a:cs typeface="Opti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317836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7-06-06 at 7.22.52 P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32000"/>
            <a:ext cx="13004800" cy="566440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30200" y="9144000"/>
            <a:ext cx="3352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/>
                </a:solidFill>
                <a:latin typeface="Optima" charset="0"/>
                <a:ea typeface="Optima" charset="0"/>
                <a:cs typeface="Optima" charset="0"/>
              </a:rPr>
              <a:t>Hansen &amp; Martins 1996</a:t>
            </a:r>
          </a:p>
        </p:txBody>
      </p:sp>
    </p:spTree>
    <p:extLst>
      <p:ext uri="{BB962C8B-B14F-4D97-AF65-F5344CB8AC3E}">
        <p14:creationId xmlns:p14="http://schemas.microsoft.com/office/powerpoint/2010/main" val="149040261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DF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Rectangle 1"/>
          <p:cNvSpPr>
            <a:spLocks/>
          </p:cNvSpPr>
          <p:nvPr/>
        </p:nvSpPr>
        <p:spPr bwMode="auto">
          <a:xfrm>
            <a:off x="-38100" y="-139700"/>
            <a:ext cx="13106400" cy="98933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>
              <a:solidFill>
                <a:srgbClr val="000000"/>
              </a:solidFill>
              <a:latin typeface="Optima" charset="0"/>
              <a:sym typeface="Optima" charset="0"/>
            </a:endParaRPr>
          </a:p>
        </p:txBody>
      </p:sp>
      <p:sp>
        <p:nvSpPr>
          <p:cNvPr id="72706" name="Rectangle 2"/>
          <p:cNvSpPr>
            <a:spLocks/>
          </p:cNvSpPr>
          <p:nvPr/>
        </p:nvSpPr>
        <p:spPr bwMode="auto">
          <a:xfrm>
            <a:off x="1676400" y="342900"/>
            <a:ext cx="9639300" cy="161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5000">
                <a:solidFill>
                  <a:srgbClr val="000000"/>
                </a:solidFill>
                <a:latin typeface="Optima" charset="0"/>
                <a:ea typeface="ＭＳ Ｐゴシック" charset="0"/>
                <a:cs typeface="Optima" charset="0"/>
                <a:sym typeface="Optima" charset="0"/>
              </a:rPr>
              <a:t>In what ways can a continuous trait change in an instant of time?</a:t>
            </a:r>
          </a:p>
        </p:txBody>
      </p:sp>
      <p:sp>
        <p:nvSpPr>
          <p:cNvPr id="72707" name="Rectangle 3"/>
          <p:cNvSpPr>
            <a:spLocks/>
          </p:cNvSpPr>
          <p:nvPr/>
        </p:nvSpPr>
        <p:spPr bwMode="auto">
          <a:xfrm>
            <a:off x="0" y="3219450"/>
            <a:ext cx="12992100" cy="78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4600">
                <a:solidFill>
                  <a:srgbClr val="000000"/>
                </a:solidFill>
                <a:latin typeface="Optima" charset="0"/>
                <a:ea typeface="ＭＳ Ｐゴシック" charset="0"/>
                <a:cs typeface="Optima" charset="0"/>
                <a:sym typeface="Optima" charset="0"/>
              </a:rPr>
              <a:t>Randomly: increase or decrease slightly by chance</a:t>
            </a:r>
          </a:p>
        </p:txBody>
      </p:sp>
      <p:grpSp>
        <p:nvGrpSpPr>
          <p:cNvPr id="72710" name="Group 6"/>
          <p:cNvGrpSpPr>
            <a:grpSpLocks/>
          </p:cNvGrpSpPr>
          <p:nvPr/>
        </p:nvGrpSpPr>
        <p:grpSpPr bwMode="auto">
          <a:xfrm>
            <a:off x="887413" y="4044950"/>
            <a:ext cx="11218862" cy="1612900"/>
            <a:chOff x="0" y="0"/>
            <a:chExt cx="7067" cy="1016"/>
          </a:xfrm>
        </p:grpSpPr>
        <p:sp>
          <p:nvSpPr>
            <p:cNvPr id="72708" name="Rectangle 4"/>
            <p:cNvSpPr>
              <a:spLocks/>
            </p:cNvSpPr>
            <p:nvPr/>
          </p:nvSpPr>
          <p:spPr bwMode="auto">
            <a:xfrm>
              <a:off x="0" y="520"/>
              <a:ext cx="7067" cy="4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r>
                <a:rPr lang="en-US" sz="4600">
                  <a:solidFill>
                    <a:srgbClr val="000000"/>
                  </a:solidFill>
                  <a:latin typeface="Optima" charset="0"/>
                  <a:ea typeface="ＭＳ Ｐゴシック" charset="0"/>
                  <a:cs typeface="Optima" charset="0"/>
                  <a:sym typeface="Optima" charset="0"/>
                </a:rPr>
                <a:t>Directionally: be pulled towards some value</a:t>
              </a:r>
            </a:p>
          </p:txBody>
        </p:sp>
        <p:sp>
          <p:nvSpPr>
            <p:cNvPr id="72709" name="Rectangle 5"/>
            <p:cNvSpPr>
              <a:spLocks/>
            </p:cNvSpPr>
            <p:nvPr/>
          </p:nvSpPr>
          <p:spPr bwMode="auto">
            <a:xfrm>
              <a:off x="3030" y="0"/>
              <a:ext cx="1006" cy="4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r>
                <a:rPr lang="en-US">
                  <a:solidFill>
                    <a:srgbClr val="000000"/>
                  </a:solidFill>
                  <a:latin typeface="Optima" charset="0"/>
                  <a:ea typeface="ＭＳ Ｐゴシック" charset="0"/>
                  <a:cs typeface="Optima" charset="0"/>
                  <a:sym typeface="Optima" charset="0"/>
                </a:rPr>
                <a:t>and/or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0661859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707" grpId="0" autoUpdateAnimBg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7-06-06 at 7.22.52 PM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67" r="47117"/>
          <a:stretch/>
        </p:blipFill>
        <p:spPr>
          <a:xfrm>
            <a:off x="177800" y="-33169"/>
            <a:ext cx="12420600" cy="9200289"/>
          </a:xfrm>
          <a:prstGeom prst="rect">
            <a:avLst/>
          </a:prstGeom>
        </p:spPr>
      </p:pic>
      <p:grpSp>
        <p:nvGrpSpPr>
          <p:cNvPr id="19" name="Group 18"/>
          <p:cNvGrpSpPr/>
          <p:nvPr/>
        </p:nvGrpSpPr>
        <p:grpSpPr>
          <a:xfrm>
            <a:off x="8178800" y="1524000"/>
            <a:ext cx="930533" cy="7215664"/>
            <a:chOff x="8178800" y="1524000"/>
            <a:chExt cx="930533" cy="7215664"/>
          </a:xfrm>
        </p:grpSpPr>
        <p:sp>
          <p:nvSpPr>
            <p:cNvPr id="5" name="Heart 4"/>
            <p:cNvSpPr/>
            <p:nvPr/>
          </p:nvSpPr>
          <p:spPr bwMode="auto">
            <a:xfrm>
              <a:off x="8483600" y="1524000"/>
              <a:ext cx="381000" cy="381000"/>
            </a:xfrm>
            <a:prstGeom prst="heart">
              <a:avLst/>
            </a:prstGeom>
            <a:solidFill>
              <a:srgbClr val="FF0000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4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Optima" charset="0"/>
                <a:ea typeface="ヒラギノ角ゴ ProN W3" charset="0"/>
                <a:cs typeface="ヒラギノ角ゴ ProN W3" charset="0"/>
                <a:sym typeface="Optima" charset="0"/>
              </a:endParaRPr>
            </a:p>
          </p:txBody>
        </p:sp>
        <p:sp>
          <p:nvSpPr>
            <p:cNvPr id="7" name="Heart 6"/>
            <p:cNvSpPr/>
            <p:nvPr/>
          </p:nvSpPr>
          <p:spPr bwMode="auto">
            <a:xfrm>
              <a:off x="8483600" y="1905000"/>
              <a:ext cx="381000" cy="381000"/>
            </a:xfrm>
            <a:prstGeom prst="heart">
              <a:avLst/>
            </a:prstGeom>
            <a:solidFill>
              <a:srgbClr val="FF0000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4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Optima" charset="0"/>
                <a:ea typeface="ヒラギノ角ゴ ProN W3" charset="0"/>
                <a:cs typeface="ヒラギノ角ゴ ProN W3" charset="0"/>
                <a:sym typeface="Optima" charset="0"/>
              </a:endParaRPr>
            </a:p>
          </p:txBody>
        </p:sp>
        <p:sp>
          <p:nvSpPr>
            <p:cNvPr id="9" name="Heart 8"/>
            <p:cNvSpPr/>
            <p:nvPr/>
          </p:nvSpPr>
          <p:spPr bwMode="auto">
            <a:xfrm>
              <a:off x="8483600" y="2667000"/>
              <a:ext cx="381000" cy="381000"/>
            </a:xfrm>
            <a:prstGeom prst="heart">
              <a:avLst/>
            </a:prstGeom>
            <a:solidFill>
              <a:srgbClr val="FF0000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4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Optima" charset="0"/>
                <a:ea typeface="ヒラギノ角ゴ ProN W3" charset="0"/>
                <a:cs typeface="ヒラギノ角ゴ ProN W3" charset="0"/>
                <a:sym typeface="Optima" charset="0"/>
              </a:endParaRPr>
            </a:p>
          </p:txBody>
        </p:sp>
        <p:sp>
          <p:nvSpPr>
            <p:cNvPr id="10" name="Heart 9"/>
            <p:cNvSpPr/>
            <p:nvPr/>
          </p:nvSpPr>
          <p:spPr bwMode="auto">
            <a:xfrm>
              <a:off x="8483600" y="3048000"/>
              <a:ext cx="381000" cy="381000"/>
            </a:xfrm>
            <a:prstGeom prst="heart">
              <a:avLst/>
            </a:prstGeom>
            <a:solidFill>
              <a:srgbClr val="FF0000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4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Optima" charset="0"/>
                <a:ea typeface="ヒラギノ角ゴ ProN W3" charset="0"/>
                <a:cs typeface="ヒラギノ角ゴ ProN W3" charset="0"/>
                <a:sym typeface="Optima" charset="0"/>
              </a:endParaRPr>
            </a:p>
          </p:txBody>
        </p:sp>
        <p:sp>
          <p:nvSpPr>
            <p:cNvPr id="11" name="Heart 10"/>
            <p:cNvSpPr/>
            <p:nvPr/>
          </p:nvSpPr>
          <p:spPr bwMode="auto">
            <a:xfrm>
              <a:off x="8483600" y="5867400"/>
              <a:ext cx="381000" cy="381000"/>
            </a:xfrm>
            <a:prstGeom prst="heart">
              <a:avLst/>
            </a:prstGeom>
            <a:solidFill>
              <a:srgbClr val="FF0000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4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Optima" charset="0"/>
                <a:ea typeface="ヒラギノ角ゴ ProN W3" charset="0"/>
                <a:cs typeface="ヒラギノ角ゴ ProN W3" charset="0"/>
                <a:sym typeface="Optima" charset="0"/>
              </a:endParaRPr>
            </a:p>
          </p:txBody>
        </p:sp>
        <p:sp>
          <p:nvSpPr>
            <p:cNvPr id="12" name="Heart 11"/>
            <p:cNvSpPr/>
            <p:nvPr/>
          </p:nvSpPr>
          <p:spPr bwMode="auto">
            <a:xfrm>
              <a:off x="8483600" y="7467600"/>
              <a:ext cx="381000" cy="381000"/>
            </a:xfrm>
            <a:prstGeom prst="heart">
              <a:avLst/>
            </a:prstGeom>
            <a:solidFill>
              <a:srgbClr val="FF0000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4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Optima" charset="0"/>
                <a:ea typeface="ヒラギノ角ゴ ProN W3" charset="0"/>
                <a:cs typeface="ヒラギノ角ゴ ProN W3" charset="0"/>
                <a:sym typeface="Optima" charset="0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8255000" y="3657600"/>
              <a:ext cx="854333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3600" dirty="0">
                  <a:solidFill>
                    <a:prstClr val="black"/>
                  </a:solidFill>
                  <a:latin typeface="AppleColorEmoji" charset="0"/>
                </a:rPr>
                <a:t>🤕</a:t>
              </a:r>
              <a:endParaRPr lang="en-US" sz="360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8178800" y="4611469"/>
              <a:ext cx="854333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3600" dirty="0"/>
                <a:t>👎</a:t>
              </a: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8255000" y="6211669"/>
              <a:ext cx="854333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3600" dirty="0"/>
                <a:t>👎</a:t>
              </a: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8255000" y="8001000"/>
              <a:ext cx="854333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/>
                <a:t>🤷</a:t>
              </a: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330200" y="9144000"/>
            <a:ext cx="3352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/>
                </a:solidFill>
                <a:latin typeface="Optima" charset="0"/>
                <a:ea typeface="Optima" charset="0"/>
                <a:cs typeface="Optima" charset="0"/>
              </a:rPr>
              <a:t>Hansen &amp; Martins 1996</a:t>
            </a:r>
          </a:p>
        </p:txBody>
      </p:sp>
    </p:spTree>
    <p:extLst>
      <p:ext uri="{BB962C8B-B14F-4D97-AF65-F5344CB8AC3E}">
        <p14:creationId xmlns:p14="http://schemas.microsoft.com/office/powerpoint/2010/main" val="95373422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3-08-07 at 3.11.44 AM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900" y="1041400"/>
            <a:ext cx="12560300" cy="76581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77800" y="9296400"/>
            <a:ext cx="3810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  <a:latin typeface="Optima"/>
                <a:cs typeface="Optima"/>
              </a:rPr>
              <a:t>Beaulieu, </a:t>
            </a:r>
            <a:r>
              <a:rPr lang="en-US" sz="1400" dirty="0" err="1">
                <a:solidFill>
                  <a:schemeClr val="tx1"/>
                </a:solidFill>
                <a:latin typeface="Optima"/>
                <a:cs typeface="Optima"/>
              </a:rPr>
              <a:t>Jhwueng</a:t>
            </a:r>
            <a:r>
              <a:rPr lang="en-US" sz="1400" dirty="0">
                <a:solidFill>
                  <a:schemeClr val="tx1"/>
                </a:solidFill>
                <a:latin typeface="Optima"/>
                <a:cs typeface="Optima"/>
              </a:rPr>
              <a:t>, </a:t>
            </a:r>
            <a:r>
              <a:rPr lang="en-US" sz="1400" dirty="0" err="1">
                <a:solidFill>
                  <a:schemeClr val="tx1"/>
                </a:solidFill>
                <a:latin typeface="Optima"/>
                <a:cs typeface="Optima"/>
              </a:rPr>
              <a:t>Boettiger</a:t>
            </a:r>
            <a:r>
              <a:rPr lang="en-US" sz="1400" dirty="0">
                <a:solidFill>
                  <a:schemeClr val="tx1"/>
                </a:solidFill>
                <a:latin typeface="Optima"/>
                <a:cs typeface="Optima"/>
              </a:rPr>
              <a:t>, O'Meara 2012</a:t>
            </a:r>
          </a:p>
        </p:txBody>
      </p:sp>
    </p:spTree>
    <p:extLst>
      <p:ext uri="{BB962C8B-B14F-4D97-AF65-F5344CB8AC3E}">
        <p14:creationId xmlns:p14="http://schemas.microsoft.com/office/powerpoint/2010/main" val="815060271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77800" y="9296400"/>
            <a:ext cx="3810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  <a:latin typeface="Optima"/>
                <a:cs typeface="Optima"/>
              </a:rPr>
              <a:t>Beaulieu, </a:t>
            </a:r>
            <a:r>
              <a:rPr lang="en-US" sz="1400" dirty="0" err="1">
                <a:solidFill>
                  <a:schemeClr val="tx1"/>
                </a:solidFill>
                <a:latin typeface="Optima"/>
                <a:cs typeface="Optima"/>
              </a:rPr>
              <a:t>Jhwueng</a:t>
            </a:r>
            <a:r>
              <a:rPr lang="en-US" sz="1400" dirty="0">
                <a:solidFill>
                  <a:schemeClr val="tx1"/>
                </a:solidFill>
                <a:latin typeface="Optima"/>
                <a:cs typeface="Optima"/>
              </a:rPr>
              <a:t>, </a:t>
            </a:r>
            <a:r>
              <a:rPr lang="en-US" sz="1400" dirty="0" err="1">
                <a:solidFill>
                  <a:schemeClr val="tx1"/>
                </a:solidFill>
                <a:latin typeface="Optima"/>
                <a:cs typeface="Optima"/>
              </a:rPr>
              <a:t>Boettiger</a:t>
            </a:r>
            <a:r>
              <a:rPr lang="en-US" sz="1400" dirty="0">
                <a:solidFill>
                  <a:schemeClr val="tx1"/>
                </a:solidFill>
                <a:latin typeface="Optima"/>
                <a:cs typeface="Optima"/>
              </a:rPr>
              <a:t>, O'Meara 2012</a:t>
            </a:r>
          </a:p>
        </p:txBody>
      </p:sp>
      <p:pic>
        <p:nvPicPr>
          <p:cNvPr id="4" name="Picture 3" descr="Screen Shot 2013-08-07 at 3.12.26 AM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9400" y="1562100"/>
            <a:ext cx="9906000" cy="662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560033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77800" y="9296400"/>
            <a:ext cx="3810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  <a:latin typeface="Optima"/>
                <a:cs typeface="Optima"/>
              </a:rPr>
              <a:t>Beaulieu, </a:t>
            </a:r>
            <a:r>
              <a:rPr lang="en-US" sz="1400" dirty="0" err="1">
                <a:solidFill>
                  <a:schemeClr val="tx1"/>
                </a:solidFill>
                <a:latin typeface="Optima"/>
                <a:cs typeface="Optima"/>
              </a:rPr>
              <a:t>Jhwueng</a:t>
            </a:r>
            <a:r>
              <a:rPr lang="en-US" sz="1400" dirty="0">
                <a:solidFill>
                  <a:schemeClr val="tx1"/>
                </a:solidFill>
                <a:latin typeface="Optima"/>
                <a:cs typeface="Optima"/>
              </a:rPr>
              <a:t>, </a:t>
            </a:r>
            <a:r>
              <a:rPr lang="en-US" sz="1400" dirty="0" err="1">
                <a:solidFill>
                  <a:schemeClr val="tx1"/>
                </a:solidFill>
                <a:latin typeface="Optima"/>
                <a:cs typeface="Optima"/>
              </a:rPr>
              <a:t>Boettiger</a:t>
            </a:r>
            <a:r>
              <a:rPr lang="en-US" sz="1400" dirty="0">
                <a:solidFill>
                  <a:schemeClr val="tx1"/>
                </a:solidFill>
                <a:latin typeface="Optima"/>
                <a:cs typeface="Optima"/>
              </a:rPr>
              <a:t>, O'Meara 2012</a:t>
            </a:r>
          </a:p>
        </p:txBody>
      </p:sp>
      <p:pic>
        <p:nvPicPr>
          <p:cNvPr id="2" name="Picture 1" descr="Screen Shot 2013-08-07 at 3.13.08 AM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100" y="1765300"/>
            <a:ext cx="9880600" cy="622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783712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77800" y="9296400"/>
            <a:ext cx="3810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  <a:latin typeface="Optima"/>
                <a:cs typeface="Optima"/>
              </a:rPr>
              <a:t>Beaulieu, </a:t>
            </a:r>
            <a:r>
              <a:rPr lang="en-US" sz="1400" dirty="0" err="1">
                <a:solidFill>
                  <a:schemeClr val="tx1"/>
                </a:solidFill>
                <a:latin typeface="Optima"/>
                <a:cs typeface="Optima"/>
              </a:rPr>
              <a:t>Jhwueng</a:t>
            </a:r>
            <a:r>
              <a:rPr lang="en-US" sz="1400" dirty="0">
                <a:solidFill>
                  <a:schemeClr val="tx1"/>
                </a:solidFill>
                <a:latin typeface="Optima"/>
                <a:cs typeface="Optima"/>
              </a:rPr>
              <a:t>, </a:t>
            </a:r>
            <a:r>
              <a:rPr lang="en-US" sz="1400" dirty="0" err="1">
                <a:solidFill>
                  <a:schemeClr val="tx1"/>
                </a:solidFill>
                <a:latin typeface="Optima"/>
                <a:cs typeface="Optima"/>
              </a:rPr>
              <a:t>Boettiger</a:t>
            </a:r>
            <a:r>
              <a:rPr lang="en-US" sz="1400" dirty="0">
                <a:solidFill>
                  <a:schemeClr val="tx1"/>
                </a:solidFill>
                <a:latin typeface="Optima"/>
                <a:cs typeface="Optima"/>
              </a:rPr>
              <a:t>, O'Meara 2012</a:t>
            </a:r>
          </a:p>
        </p:txBody>
      </p:sp>
      <p:pic>
        <p:nvPicPr>
          <p:cNvPr id="4" name="Picture 3" descr="Screen Shot 2013-08-07 at 3.15.31 AM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508000"/>
            <a:ext cx="11938000" cy="873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698700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ine 3"/>
          <p:cNvSpPr>
            <a:spLocks noChangeShapeType="1"/>
          </p:cNvSpPr>
          <p:nvPr/>
        </p:nvSpPr>
        <p:spPr bwMode="auto">
          <a:xfrm rot="10800000" flipH="1">
            <a:off x="6491287" y="1830387"/>
            <a:ext cx="5626100" cy="7554913"/>
          </a:xfrm>
          <a:prstGeom prst="line">
            <a:avLst/>
          </a:prstGeom>
          <a:noFill/>
          <a:ln w="190500" cap="flat">
            <a:solidFill>
              <a:srgbClr val="7030A0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 dirty="0">
              <a:latin typeface="Optima"/>
            </a:endParaRPr>
          </a:p>
        </p:txBody>
      </p:sp>
      <p:sp>
        <p:nvSpPr>
          <p:cNvPr id="4" name="Line 4"/>
          <p:cNvSpPr>
            <a:spLocks noChangeShapeType="1"/>
          </p:cNvSpPr>
          <p:nvPr/>
        </p:nvSpPr>
        <p:spPr bwMode="auto">
          <a:xfrm rot="10800000" flipH="1">
            <a:off x="2278062" y="1833562"/>
            <a:ext cx="1409700" cy="1893888"/>
          </a:xfrm>
          <a:prstGeom prst="line">
            <a:avLst/>
          </a:prstGeom>
          <a:noFill/>
          <a:ln w="190500" cap="flat">
            <a:solidFill>
              <a:srgbClr val="00B050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 dirty="0">
              <a:latin typeface="Optima"/>
            </a:endParaRPr>
          </a:p>
        </p:txBody>
      </p:sp>
      <p:sp>
        <p:nvSpPr>
          <p:cNvPr id="5" name="Line 5"/>
          <p:cNvSpPr>
            <a:spLocks noChangeShapeType="1"/>
          </p:cNvSpPr>
          <p:nvPr/>
        </p:nvSpPr>
        <p:spPr bwMode="auto">
          <a:xfrm rot="10800000">
            <a:off x="9228137" y="1820862"/>
            <a:ext cx="1430338" cy="1919288"/>
          </a:xfrm>
          <a:prstGeom prst="line">
            <a:avLst/>
          </a:prstGeom>
          <a:noFill/>
          <a:ln w="190500" cap="flat">
            <a:solidFill>
              <a:srgbClr val="7030A0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 dirty="0">
              <a:latin typeface="Optima"/>
            </a:endParaRPr>
          </a:p>
        </p:txBody>
      </p:sp>
      <p:sp>
        <p:nvSpPr>
          <p:cNvPr id="6" name="Line 6"/>
          <p:cNvSpPr>
            <a:spLocks noChangeShapeType="1"/>
          </p:cNvSpPr>
          <p:nvPr/>
        </p:nvSpPr>
        <p:spPr bwMode="auto">
          <a:xfrm rot="10800000">
            <a:off x="7085012" y="1825625"/>
            <a:ext cx="2540000" cy="3411537"/>
          </a:xfrm>
          <a:prstGeom prst="line">
            <a:avLst/>
          </a:prstGeom>
          <a:noFill/>
          <a:ln w="190500" cap="flat">
            <a:solidFill>
              <a:srgbClr val="FC6708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 dirty="0">
              <a:latin typeface="Optima"/>
            </a:endParaRPr>
          </a:p>
        </p:txBody>
      </p:sp>
      <p:sp>
        <p:nvSpPr>
          <p:cNvPr id="7" name="Line 7"/>
          <p:cNvSpPr>
            <a:spLocks noChangeShapeType="1"/>
          </p:cNvSpPr>
          <p:nvPr/>
        </p:nvSpPr>
        <p:spPr bwMode="auto">
          <a:xfrm rot="10800000">
            <a:off x="7085012" y="1825625"/>
            <a:ext cx="155575" cy="188912"/>
          </a:xfrm>
          <a:prstGeom prst="line">
            <a:avLst/>
          </a:prstGeom>
          <a:noFill/>
          <a:ln w="190500" cap="flat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 dirty="0">
              <a:latin typeface="Optima"/>
            </a:endParaRPr>
          </a:p>
        </p:txBody>
      </p:sp>
      <p:sp>
        <p:nvSpPr>
          <p:cNvPr id="8" name="Line 14"/>
          <p:cNvSpPr>
            <a:spLocks noChangeShapeType="1"/>
          </p:cNvSpPr>
          <p:nvPr/>
        </p:nvSpPr>
        <p:spPr bwMode="auto">
          <a:xfrm rot="10800000">
            <a:off x="7224712" y="2016125"/>
            <a:ext cx="231775" cy="303212"/>
          </a:xfrm>
          <a:prstGeom prst="line">
            <a:avLst/>
          </a:prstGeom>
          <a:noFill/>
          <a:ln w="190500" cap="flat">
            <a:solidFill>
              <a:srgbClr val="0000FF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 dirty="0">
              <a:latin typeface="Optima"/>
            </a:endParaRPr>
          </a:p>
        </p:txBody>
      </p:sp>
      <p:sp>
        <p:nvSpPr>
          <p:cNvPr id="9" name="Line 15"/>
          <p:cNvSpPr>
            <a:spLocks noChangeShapeType="1"/>
          </p:cNvSpPr>
          <p:nvPr/>
        </p:nvSpPr>
        <p:spPr bwMode="auto">
          <a:xfrm rot="10800000" flipH="1">
            <a:off x="9078912" y="4389437"/>
            <a:ext cx="1146175" cy="1508125"/>
          </a:xfrm>
          <a:prstGeom prst="line">
            <a:avLst/>
          </a:prstGeom>
          <a:noFill/>
          <a:ln w="190500" cap="flat">
            <a:solidFill>
              <a:srgbClr val="FC6708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 dirty="0">
              <a:latin typeface="Optima"/>
            </a:endParaRPr>
          </a:p>
        </p:txBody>
      </p:sp>
      <p:sp>
        <p:nvSpPr>
          <p:cNvPr id="2" name="Line 2"/>
          <p:cNvSpPr>
            <a:spLocks noChangeShapeType="1"/>
          </p:cNvSpPr>
          <p:nvPr/>
        </p:nvSpPr>
        <p:spPr bwMode="auto">
          <a:xfrm>
            <a:off x="863600" y="1828800"/>
            <a:ext cx="5630862" cy="7561262"/>
          </a:xfrm>
          <a:prstGeom prst="line">
            <a:avLst/>
          </a:prstGeom>
          <a:noFill/>
          <a:ln w="190500" cap="flat">
            <a:solidFill>
              <a:srgbClr val="7030A0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 dirty="0">
              <a:latin typeface="Optim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244600" y="304800"/>
            <a:ext cx="112776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Optima" charset="0"/>
                <a:ea typeface="Optima" charset="0"/>
                <a:cs typeface="Optima" charset="0"/>
              </a:rPr>
              <a:t>How do we figure out painting?</a:t>
            </a:r>
          </a:p>
        </p:txBody>
      </p:sp>
    </p:spTree>
    <p:extLst>
      <p:ext uri="{BB962C8B-B14F-4D97-AF65-F5344CB8AC3E}">
        <p14:creationId xmlns:p14="http://schemas.microsoft.com/office/powerpoint/2010/main" val="446244846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5549900" y="7620000"/>
            <a:ext cx="2667000" cy="1793801"/>
            <a:chOff x="863600" y="1820862"/>
            <a:chExt cx="11253787" cy="7569200"/>
          </a:xfrm>
        </p:grpSpPr>
        <p:sp>
          <p:nvSpPr>
            <p:cNvPr id="3" name="Line 3"/>
            <p:cNvSpPr>
              <a:spLocks noChangeShapeType="1"/>
            </p:cNvSpPr>
            <p:nvPr/>
          </p:nvSpPr>
          <p:spPr bwMode="auto">
            <a:xfrm rot="10800000" flipH="1">
              <a:off x="6491287" y="1830387"/>
              <a:ext cx="5626100" cy="7554913"/>
            </a:xfrm>
            <a:prstGeom prst="line">
              <a:avLst/>
            </a:prstGeom>
            <a:noFill/>
            <a:ln w="190500" cap="flat">
              <a:solidFill>
                <a:srgbClr val="7030A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dirty="0">
                <a:latin typeface="Optima"/>
              </a:endParaRPr>
            </a:p>
          </p:txBody>
        </p:sp>
        <p:sp>
          <p:nvSpPr>
            <p:cNvPr id="4" name="Line 4"/>
            <p:cNvSpPr>
              <a:spLocks noChangeShapeType="1"/>
            </p:cNvSpPr>
            <p:nvPr/>
          </p:nvSpPr>
          <p:spPr bwMode="auto">
            <a:xfrm rot="10800000" flipH="1">
              <a:off x="2278062" y="1833562"/>
              <a:ext cx="1409700" cy="1893888"/>
            </a:xfrm>
            <a:prstGeom prst="line">
              <a:avLst/>
            </a:prstGeom>
            <a:noFill/>
            <a:ln w="190500" cap="flat">
              <a:solidFill>
                <a:srgbClr val="00B05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dirty="0">
                <a:latin typeface="Optima"/>
              </a:endParaRPr>
            </a:p>
          </p:txBody>
        </p:sp>
        <p:sp>
          <p:nvSpPr>
            <p:cNvPr id="5" name="Line 5"/>
            <p:cNvSpPr>
              <a:spLocks noChangeShapeType="1"/>
            </p:cNvSpPr>
            <p:nvPr/>
          </p:nvSpPr>
          <p:spPr bwMode="auto">
            <a:xfrm rot="10800000">
              <a:off x="9228137" y="1820862"/>
              <a:ext cx="1430338" cy="1919288"/>
            </a:xfrm>
            <a:prstGeom prst="line">
              <a:avLst/>
            </a:prstGeom>
            <a:noFill/>
            <a:ln w="190500" cap="flat">
              <a:solidFill>
                <a:srgbClr val="7030A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dirty="0">
                <a:latin typeface="Optima"/>
              </a:endParaRPr>
            </a:p>
          </p:txBody>
        </p:sp>
        <p:sp>
          <p:nvSpPr>
            <p:cNvPr id="6" name="Line 6"/>
            <p:cNvSpPr>
              <a:spLocks noChangeShapeType="1"/>
            </p:cNvSpPr>
            <p:nvPr/>
          </p:nvSpPr>
          <p:spPr bwMode="auto">
            <a:xfrm rot="10800000">
              <a:off x="7085012" y="1825625"/>
              <a:ext cx="2540000" cy="3411537"/>
            </a:xfrm>
            <a:prstGeom prst="line">
              <a:avLst/>
            </a:prstGeom>
            <a:noFill/>
            <a:ln w="190500" cap="flat">
              <a:solidFill>
                <a:srgbClr val="FC6708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dirty="0">
                <a:latin typeface="Optima"/>
              </a:endParaRPr>
            </a:p>
          </p:txBody>
        </p:sp>
        <p:sp>
          <p:nvSpPr>
            <p:cNvPr id="7" name="Line 7"/>
            <p:cNvSpPr>
              <a:spLocks noChangeShapeType="1"/>
            </p:cNvSpPr>
            <p:nvPr/>
          </p:nvSpPr>
          <p:spPr bwMode="auto">
            <a:xfrm rot="10800000">
              <a:off x="7085012" y="1825625"/>
              <a:ext cx="155575" cy="188912"/>
            </a:xfrm>
            <a:prstGeom prst="line">
              <a:avLst/>
            </a:prstGeom>
            <a:noFill/>
            <a:ln w="190500" cap="flat">
              <a:solidFill>
                <a:srgbClr val="FF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dirty="0">
                <a:latin typeface="Optima"/>
              </a:endParaRPr>
            </a:p>
          </p:txBody>
        </p:sp>
        <p:sp>
          <p:nvSpPr>
            <p:cNvPr id="8" name="Line 14"/>
            <p:cNvSpPr>
              <a:spLocks noChangeShapeType="1"/>
            </p:cNvSpPr>
            <p:nvPr/>
          </p:nvSpPr>
          <p:spPr bwMode="auto">
            <a:xfrm rot="10800000">
              <a:off x="7224712" y="2016125"/>
              <a:ext cx="231775" cy="303212"/>
            </a:xfrm>
            <a:prstGeom prst="line">
              <a:avLst/>
            </a:prstGeom>
            <a:noFill/>
            <a:ln w="190500" cap="flat">
              <a:solidFill>
                <a:srgbClr val="0000FF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dirty="0">
                <a:latin typeface="Optima"/>
              </a:endParaRPr>
            </a:p>
          </p:txBody>
        </p:sp>
        <p:sp>
          <p:nvSpPr>
            <p:cNvPr id="9" name="Line 15"/>
            <p:cNvSpPr>
              <a:spLocks noChangeShapeType="1"/>
            </p:cNvSpPr>
            <p:nvPr/>
          </p:nvSpPr>
          <p:spPr bwMode="auto">
            <a:xfrm rot="10800000" flipH="1">
              <a:off x="9078912" y="4389437"/>
              <a:ext cx="1146175" cy="1508125"/>
            </a:xfrm>
            <a:prstGeom prst="line">
              <a:avLst/>
            </a:prstGeom>
            <a:noFill/>
            <a:ln w="190500" cap="flat">
              <a:solidFill>
                <a:srgbClr val="FC6708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dirty="0">
                <a:latin typeface="Optima"/>
              </a:endParaRPr>
            </a:p>
          </p:txBody>
        </p:sp>
        <p:sp>
          <p:nvSpPr>
            <p:cNvPr id="2" name="Line 2"/>
            <p:cNvSpPr>
              <a:spLocks noChangeShapeType="1"/>
            </p:cNvSpPr>
            <p:nvPr/>
          </p:nvSpPr>
          <p:spPr bwMode="auto">
            <a:xfrm>
              <a:off x="863600" y="1828800"/>
              <a:ext cx="5630862" cy="7561262"/>
            </a:xfrm>
            <a:prstGeom prst="line">
              <a:avLst/>
            </a:prstGeom>
            <a:noFill/>
            <a:ln w="190500" cap="flat">
              <a:solidFill>
                <a:srgbClr val="7030A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dirty="0">
                <a:latin typeface="Optima"/>
              </a:endParaRP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1244600" y="304800"/>
            <a:ext cx="112776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Optima" charset="0"/>
                <a:ea typeface="Optima" charset="0"/>
                <a:cs typeface="Optima" charset="0"/>
              </a:rPr>
              <a:t>How do we figure out painting?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200620" y="1640961"/>
            <a:ext cx="10033000" cy="46166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 algn="l">
              <a:buFont typeface="Arial" charset="0"/>
              <a:buChar char="•"/>
            </a:pPr>
            <a:r>
              <a:rPr lang="en-US" dirty="0">
                <a:solidFill>
                  <a:schemeClr val="tx1"/>
                </a:solidFill>
                <a:latin typeface="Optima" charset="0"/>
                <a:ea typeface="Optima" charset="0"/>
                <a:cs typeface="Optima" charset="0"/>
              </a:rPr>
              <a:t>a priori biological hypotheses</a:t>
            </a:r>
          </a:p>
          <a:p>
            <a:pPr marL="571500" indent="-571500" algn="l">
              <a:buFont typeface="Arial" charset="0"/>
              <a:buChar char="•"/>
            </a:pPr>
            <a:r>
              <a:rPr lang="en-US" dirty="0">
                <a:solidFill>
                  <a:schemeClr val="tx1"/>
                </a:solidFill>
                <a:latin typeface="Optima" charset="0"/>
                <a:ea typeface="Optima" charset="0"/>
                <a:cs typeface="Optima" charset="0"/>
              </a:rPr>
              <a:t>Reconstruct a discrete trait, use that to paint continuous regimes</a:t>
            </a:r>
          </a:p>
          <a:p>
            <a:pPr marL="571500" indent="-571500" algn="l">
              <a:buFont typeface="Arial" charset="0"/>
              <a:buChar char="•"/>
            </a:pPr>
            <a:r>
              <a:rPr lang="en-US" dirty="0">
                <a:solidFill>
                  <a:schemeClr val="tx1"/>
                </a:solidFill>
                <a:latin typeface="Optima" charset="0"/>
                <a:ea typeface="Optima" charset="0"/>
                <a:cs typeface="Optima" charset="0"/>
              </a:rPr>
              <a:t>Slice by taxonomy (monocots vs other plants)</a:t>
            </a:r>
          </a:p>
          <a:p>
            <a:pPr marL="571500" indent="-571500" algn="l">
              <a:buFont typeface="Arial" charset="0"/>
              <a:buChar char="•"/>
            </a:pPr>
            <a:r>
              <a:rPr lang="en-US" dirty="0">
                <a:solidFill>
                  <a:schemeClr val="tx1"/>
                </a:solidFill>
                <a:latin typeface="Optima" charset="0"/>
                <a:ea typeface="Optima" charset="0"/>
                <a:cs typeface="Optima" charset="0"/>
              </a:rPr>
              <a:t>Slice by time (pre and post KT)</a:t>
            </a:r>
          </a:p>
          <a:p>
            <a:pPr marL="571500" indent="-571500" algn="l">
              <a:buFont typeface="Arial" charset="0"/>
              <a:buChar char="•"/>
            </a:pPr>
            <a:r>
              <a:rPr lang="en-US" dirty="0">
                <a:solidFill>
                  <a:schemeClr val="tx1"/>
                </a:solidFill>
                <a:latin typeface="Optima" charset="0"/>
                <a:ea typeface="Optima" charset="0"/>
                <a:cs typeface="Optima" charset="0"/>
              </a:rPr>
              <a:t>Try a bunch (i.e. SURFACE)</a:t>
            </a:r>
          </a:p>
        </p:txBody>
      </p:sp>
    </p:spTree>
    <p:extLst>
      <p:ext uri="{BB962C8B-B14F-4D97-AF65-F5344CB8AC3E}">
        <p14:creationId xmlns:p14="http://schemas.microsoft.com/office/powerpoint/2010/main" val="1024231398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4-08-08 at 11.56.40 PM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8600" y="381000"/>
            <a:ext cx="7835900" cy="532740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 bwMode="auto">
          <a:xfrm>
            <a:off x="9398000" y="2438400"/>
            <a:ext cx="990600" cy="457200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>
              <a:ln>
                <a:noFill/>
              </a:ln>
              <a:solidFill>
                <a:srgbClr val="FFFFFF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5791200"/>
            <a:ext cx="130048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Optima"/>
                <a:cs typeface="Optima"/>
              </a:rPr>
              <a:t>Phylogenetic half life </a:t>
            </a:r>
          </a:p>
          <a:p>
            <a:r>
              <a:rPr lang="en-US" dirty="0">
                <a:solidFill>
                  <a:srgbClr val="000000"/>
                </a:solidFill>
                <a:latin typeface="Optima"/>
                <a:cs typeface="Optima"/>
              </a:rPr>
              <a:t>= Tree height scaling × </a:t>
            </a:r>
            <a:r>
              <a:rPr lang="en-US" dirty="0" err="1">
                <a:solidFill>
                  <a:srgbClr val="000000"/>
                </a:solidFill>
                <a:latin typeface="Optima"/>
                <a:cs typeface="Optima"/>
              </a:rPr>
              <a:t>ln</a:t>
            </a:r>
            <a:r>
              <a:rPr lang="en-US" dirty="0">
                <a:solidFill>
                  <a:srgbClr val="000000"/>
                </a:solidFill>
                <a:latin typeface="Optima"/>
                <a:cs typeface="Optima"/>
              </a:rPr>
              <a:t>(2) / </a:t>
            </a:r>
            <a:r>
              <a:rPr lang="el-GR" dirty="0">
                <a:solidFill>
                  <a:srgbClr val="000000"/>
                </a:solidFill>
                <a:latin typeface="Optima"/>
                <a:cs typeface="Optima"/>
              </a:rPr>
              <a:t>α</a:t>
            </a:r>
            <a:endParaRPr lang="en-US" dirty="0">
              <a:solidFill>
                <a:srgbClr val="000000"/>
              </a:solidFill>
              <a:latin typeface="Optima"/>
              <a:cs typeface="Optima"/>
            </a:endParaRPr>
          </a:p>
          <a:p>
            <a:r>
              <a:rPr lang="en-US" dirty="0">
                <a:solidFill>
                  <a:srgbClr val="000000"/>
                </a:solidFill>
                <a:latin typeface="Optima"/>
                <a:cs typeface="Optima"/>
              </a:rPr>
              <a:t> = 30 MY × </a:t>
            </a:r>
            <a:r>
              <a:rPr lang="en-US" dirty="0" err="1">
                <a:solidFill>
                  <a:srgbClr val="000000"/>
                </a:solidFill>
                <a:latin typeface="Optima"/>
                <a:cs typeface="Optima"/>
              </a:rPr>
              <a:t>ln</a:t>
            </a:r>
            <a:r>
              <a:rPr lang="en-US" dirty="0">
                <a:solidFill>
                  <a:srgbClr val="000000"/>
                </a:solidFill>
                <a:latin typeface="Optima"/>
                <a:cs typeface="Optima"/>
              </a:rPr>
              <a:t>(2) / 2.49</a:t>
            </a:r>
          </a:p>
          <a:p>
            <a:r>
              <a:rPr lang="en-US" dirty="0">
                <a:solidFill>
                  <a:srgbClr val="000000"/>
                </a:solidFill>
                <a:latin typeface="Optima"/>
                <a:cs typeface="Optima"/>
              </a:rPr>
              <a:t>= 8.4 MY </a:t>
            </a:r>
          </a:p>
          <a:p>
            <a:r>
              <a:rPr lang="en-US" dirty="0">
                <a:solidFill>
                  <a:srgbClr val="000000"/>
                </a:solidFill>
                <a:latin typeface="Optima"/>
                <a:cs typeface="Optima"/>
              </a:rPr>
              <a:t>to go halfway from log(25 mm) to log(35 mm) head lengths: 0.6 mm/MY, or 0.24% of the starting value/MY</a:t>
            </a:r>
          </a:p>
        </p:txBody>
      </p:sp>
    </p:spTree>
    <p:extLst>
      <p:ext uri="{BB962C8B-B14F-4D97-AF65-F5344CB8AC3E}">
        <p14:creationId xmlns:p14="http://schemas.microsoft.com/office/powerpoint/2010/main" val="1351903369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54200" y="457200"/>
            <a:ext cx="97536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Optima" charset="0"/>
                <a:ea typeface="Optima" charset="0"/>
                <a:cs typeface="Optima" charset="0"/>
              </a:rPr>
              <a:t>Model rejection / selection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92200" y="1676400"/>
            <a:ext cx="11430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algn="l">
              <a:buFont typeface="Arial" charset="0"/>
              <a:buChar char="•"/>
            </a:pPr>
            <a:r>
              <a:rPr lang="en-US" sz="3600" dirty="0">
                <a:solidFill>
                  <a:schemeClr val="tx1"/>
                </a:solidFill>
                <a:latin typeface="Optima" charset="0"/>
                <a:ea typeface="Optima" charset="0"/>
                <a:cs typeface="Optima" charset="0"/>
              </a:rPr>
              <a:t>Is Model B better than Model A</a:t>
            </a:r>
          </a:p>
          <a:p>
            <a:pPr marL="571500" indent="-571500" algn="l">
              <a:buFont typeface="Arial" charset="0"/>
              <a:buChar char="•"/>
            </a:pPr>
            <a:r>
              <a:rPr lang="en-US" sz="3600" dirty="0">
                <a:solidFill>
                  <a:schemeClr val="tx1"/>
                </a:solidFill>
                <a:latin typeface="Optima" charset="0"/>
                <a:ea typeface="Optima" charset="0"/>
                <a:cs typeface="Optima" charset="0"/>
              </a:rPr>
              <a:t>Can I reject a null?</a:t>
            </a:r>
          </a:p>
        </p:txBody>
      </p:sp>
    </p:spTree>
    <p:extLst>
      <p:ext uri="{BB962C8B-B14F-4D97-AF65-F5344CB8AC3E}">
        <p14:creationId xmlns:p14="http://schemas.microsoft.com/office/powerpoint/2010/main" val="2113476072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54200" y="457200"/>
            <a:ext cx="97536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Optima" charset="0"/>
                <a:ea typeface="Optima" charset="0"/>
                <a:cs typeface="Optima" charset="0"/>
              </a:rPr>
              <a:t>Model rejection</a:t>
            </a:r>
          </a:p>
        </p:txBody>
      </p:sp>
      <p:grpSp>
        <p:nvGrpSpPr>
          <p:cNvPr id="41" name="Group 40"/>
          <p:cNvGrpSpPr/>
          <p:nvPr/>
        </p:nvGrpSpPr>
        <p:grpSpPr>
          <a:xfrm>
            <a:off x="230590" y="2368230"/>
            <a:ext cx="3452410" cy="3393480"/>
            <a:chOff x="230590" y="2368230"/>
            <a:chExt cx="3452410" cy="3393480"/>
          </a:xfrm>
        </p:grpSpPr>
        <p:sp>
          <p:nvSpPr>
            <p:cNvPr id="36" name="Rectangle 35"/>
            <p:cNvSpPr/>
            <p:nvPr/>
          </p:nvSpPr>
          <p:spPr bwMode="auto">
            <a:xfrm>
              <a:off x="230590" y="2368230"/>
              <a:ext cx="3452410" cy="33934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25400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4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8AF7D60-A2CF-4246-A9BD-30D4432985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39480" y="3690276"/>
              <a:ext cx="839333" cy="638064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32E3561-F28B-4540-9A54-0CB36C2922B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81044" y="4354304"/>
              <a:ext cx="839333" cy="638064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A3ACCB1-BA4E-E343-AD79-EC534B2DB33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19813" y="4673336"/>
              <a:ext cx="839333" cy="638064"/>
            </a:xfrm>
            <a:prstGeom prst="rect">
              <a:avLst/>
            </a:prstGeom>
          </p:spPr>
        </p:pic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C79224D7-E767-524D-826E-1D7AEC970334}"/>
                </a:ext>
              </a:extLst>
            </p:cNvPr>
            <p:cNvGrpSpPr/>
            <p:nvPr/>
          </p:nvGrpSpPr>
          <p:grpSpPr>
            <a:xfrm>
              <a:off x="1000860" y="3385897"/>
              <a:ext cx="617838" cy="942443"/>
              <a:chOff x="5906530" y="0"/>
              <a:chExt cx="4495906" cy="6858000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39FD0A68-D41A-0845-BE70-2B2A2479118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biLevel thresh="75000"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12" b="99294" l="51688" r="99563"/>
                        </a14:imgEffect>
                      </a14:imgLayer>
                    </a14:imgProps>
                  </a:ext>
                </a:extLst>
              </a:blip>
              <a:srcRect l="47800"/>
              <a:stretch/>
            </p:blipFill>
            <p:spPr>
              <a:xfrm>
                <a:off x="5906530" y="0"/>
                <a:ext cx="4495906" cy="6858000"/>
              </a:xfrm>
              <a:prstGeom prst="rect">
                <a:avLst/>
              </a:prstGeom>
            </p:spPr>
          </p:pic>
          <p:sp>
            <p:nvSpPr>
              <p:cNvPr id="10" name="Freeform 9">
                <a:extLst>
                  <a:ext uri="{FF2B5EF4-FFF2-40B4-BE49-F238E27FC236}">
                    <a16:creationId xmlns:a16="http://schemas.microsoft.com/office/drawing/2014/main" id="{D033335B-CC5B-0245-8827-6A820C74BA96}"/>
                  </a:ext>
                </a:extLst>
              </p:cNvPr>
              <p:cNvSpPr/>
              <p:nvPr/>
            </p:nvSpPr>
            <p:spPr>
              <a:xfrm>
                <a:off x="6598508" y="3262184"/>
                <a:ext cx="1643449" cy="1865870"/>
              </a:xfrm>
              <a:custGeom>
                <a:avLst/>
                <a:gdLst>
                  <a:gd name="connsiteX0" fmla="*/ 37070 w 1643449"/>
                  <a:gd name="connsiteY0" fmla="*/ 0 h 1865870"/>
                  <a:gd name="connsiteX1" fmla="*/ 0 w 1643449"/>
                  <a:gd name="connsiteY1" fmla="*/ 1013254 h 1865870"/>
                  <a:gd name="connsiteX2" fmla="*/ 210065 w 1643449"/>
                  <a:gd name="connsiteY2" fmla="*/ 1865870 h 1865870"/>
                  <a:gd name="connsiteX3" fmla="*/ 1013254 w 1643449"/>
                  <a:gd name="connsiteY3" fmla="*/ 1853513 h 1865870"/>
                  <a:gd name="connsiteX4" fmla="*/ 1643449 w 1643449"/>
                  <a:gd name="connsiteY4" fmla="*/ 852616 h 1865870"/>
                  <a:gd name="connsiteX5" fmla="*/ 1631092 w 1643449"/>
                  <a:gd name="connsiteY5" fmla="*/ 49427 h 1865870"/>
                  <a:gd name="connsiteX6" fmla="*/ 37070 w 1643449"/>
                  <a:gd name="connsiteY6" fmla="*/ 0 h 18658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43449" h="1865870">
                    <a:moveTo>
                      <a:pt x="37070" y="0"/>
                    </a:moveTo>
                    <a:lnTo>
                      <a:pt x="0" y="1013254"/>
                    </a:lnTo>
                    <a:lnTo>
                      <a:pt x="210065" y="1865870"/>
                    </a:lnTo>
                    <a:lnTo>
                      <a:pt x="1013254" y="1853513"/>
                    </a:lnTo>
                    <a:lnTo>
                      <a:pt x="1643449" y="852616"/>
                    </a:lnTo>
                    <a:lnTo>
                      <a:pt x="1631092" y="49427"/>
                    </a:lnTo>
                    <a:lnTo>
                      <a:pt x="3707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0" name="Oval Callout 29">
              <a:extLst>
                <a:ext uri="{FF2B5EF4-FFF2-40B4-BE49-F238E27FC236}">
                  <a16:creationId xmlns:a16="http://schemas.microsoft.com/office/drawing/2014/main" id="{45BCA495-F144-2C48-90B7-0DD6B978E16E}"/>
                </a:ext>
              </a:extLst>
            </p:cNvPr>
            <p:cNvSpPr/>
            <p:nvPr/>
          </p:nvSpPr>
          <p:spPr>
            <a:xfrm>
              <a:off x="327732" y="3157330"/>
              <a:ext cx="835499" cy="365578"/>
            </a:xfrm>
            <a:prstGeom prst="wedgeEllipseCallout">
              <a:avLst>
                <a:gd name="adj1" fmla="val 41047"/>
                <a:gd name="adj2" fmla="val 72640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Helvetica" pitchFamily="2" charset="0"/>
                </a:rPr>
                <a:t>Wolf!</a:t>
              </a: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3967044" y="2368230"/>
            <a:ext cx="4387566" cy="3404780"/>
            <a:chOff x="3967044" y="2368230"/>
            <a:chExt cx="4387566" cy="3404780"/>
          </a:xfrm>
        </p:grpSpPr>
        <p:sp>
          <p:nvSpPr>
            <p:cNvPr id="37" name="Rectangle 36"/>
            <p:cNvSpPr/>
            <p:nvPr/>
          </p:nvSpPr>
          <p:spPr bwMode="auto">
            <a:xfrm>
              <a:off x="3967044" y="2368230"/>
              <a:ext cx="4387566" cy="34047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25400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4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272E220-4C7B-714B-BC6A-80761BA3155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188200" y="3962400"/>
              <a:ext cx="1071110" cy="638064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2E6450A5-7B85-C948-ADDC-2BCAF08DF6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36399" y="3690276"/>
              <a:ext cx="839333" cy="638064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F1DEE586-D3E9-4F45-91AD-8581830F573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V="1">
              <a:off x="6377963" y="4354304"/>
              <a:ext cx="839333" cy="638064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FE6C9959-422B-9B43-B330-98BFDECC96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16732" y="4673336"/>
              <a:ext cx="839333" cy="638064"/>
            </a:xfrm>
            <a:prstGeom prst="rect">
              <a:avLst/>
            </a:prstGeom>
          </p:spPr>
        </p:pic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2D9280BA-2A65-A945-AF65-43226FD954D3}"/>
                </a:ext>
              </a:extLst>
            </p:cNvPr>
            <p:cNvGrpSpPr/>
            <p:nvPr/>
          </p:nvGrpSpPr>
          <p:grpSpPr>
            <a:xfrm>
              <a:off x="4797779" y="3385897"/>
              <a:ext cx="617838" cy="942443"/>
              <a:chOff x="5906530" y="0"/>
              <a:chExt cx="4495906" cy="6858000"/>
            </a:xfrm>
          </p:grpSpPr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B3D20897-A380-EF45-BFE1-0377524A361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biLevel thresh="75000"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12" b="99294" l="51688" r="99563"/>
                        </a14:imgEffect>
                      </a14:imgLayer>
                    </a14:imgProps>
                  </a:ext>
                </a:extLst>
              </a:blip>
              <a:srcRect l="47800"/>
              <a:stretch/>
            </p:blipFill>
            <p:spPr>
              <a:xfrm>
                <a:off x="5906530" y="0"/>
                <a:ext cx="4495906" cy="6858000"/>
              </a:xfrm>
              <a:prstGeom prst="rect">
                <a:avLst/>
              </a:prstGeom>
            </p:spPr>
          </p:pic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E1B546E7-8FE9-F143-9A05-0C43F4E60B0E}"/>
                  </a:ext>
                </a:extLst>
              </p:cNvPr>
              <p:cNvSpPr/>
              <p:nvPr/>
            </p:nvSpPr>
            <p:spPr>
              <a:xfrm>
                <a:off x="6598508" y="3262184"/>
                <a:ext cx="1643449" cy="1865870"/>
              </a:xfrm>
              <a:custGeom>
                <a:avLst/>
                <a:gdLst>
                  <a:gd name="connsiteX0" fmla="*/ 37070 w 1643449"/>
                  <a:gd name="connsiteY0" fmla="*/ 0 h 1865870"/>
                  <a:gd name="connsiteX1" fmla="*/ 0 w 1643449"/>
                  <a:gd name="connsiteY1" fmla="*/ 1013254 h 1865870"/>
                  <a:gd name="connsiteX2" fmla="*/ 210065 w 1643449"/>
                  <a:gd name="connsiteY2" fmla="*/ 1865870 h 1865870"/>
                  <a:gd name="connsiteX3" fmla="*/ 1013254 w 1643449"/>
                  <a:gd name="connsiteY3" fmla="*/ 1853513 h 1865870"/>
                  <a:gd name="connsiteX4" fmla="*/ 1643449 w 1643449"/>
                  <a:gd name="connsiteY4" fmla="*/ 852616 h 1865870"/>
                  <a:gd name="connsiteX5" fmla="*/ 1631092 w 1643449"/>
                  <a:gd name="connsiteY5" fmla="*/ 49427 h 1865870"/>
                  <a:gd name="connsiteX6" fmla="*/ 37070 w 1643449"/>
                  <a:gd name="connsiteY6" fmla="*/ 0 h 18658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43449" h="1865870">
                    <a:moveTo>
                      <a:pt x="37070" y="0"/>
                    </a:moveTo>
                    <a:lnTo>
                      <a:pt x="0" y="1013254"/>
                    </a:lnTo>
                    <a:lnTo>
                      <a:pt x="210065" y="1865870"/>
                    </a:lnTo>
                    <a:lnTo>
                      <a:pt x="1013254" y="1853513"/>
                    </a:lnTo>
                    <a:lnTo>
                      <a:pt x="1643449" y="852616"/>
                    </a:lnTo>
                    <a:lnTo>
                      <a:pt x="1631092" y="49427"/>
                    </a:lnTo>
                    <a:lnTo>
                      <a:pt x="3707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1" name="Oval Callout 30">
              <a:extLst>
                <a:ext uri="{FF2B5EF4-FFF2-40B4-BE49-F238E27FC236}">
                  <a16:creationId xmlns:a16="http://schemas.microsoft.com/office/drawing/2014/main" id="{AB255B3C-C744-974A-A06C-834926D29E75}"/>
                </a:ext>
              </a:extLst>
            </p:cNvPr>
            <p:cNvSpPr/>
            <p:nvPr/>
          </p:nvSpPr>
          <p:spPr>
            <a:xfrm>
              <a:off x="4125711" y="3153690"/>
              <a:ext cx="835499" cy="365578"/>
            </a:xfrm>
            <a:prstGeom prst="wedgeEllipseCallout">
              <a:avLst>
                <a:gd name="adj1" fmla="val 41047"/>
                <a:gd name="adj2" fmla="val 72640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Helvetica" pitchFamily="2" charset="0"/>
                </a:rPr>
                <a:t>Wolf!</a:t>
              </a: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8566984" y="2368230"/>
            <a:ext cx="3955216" cy="3393480"/>
            <a:chOff x="8566984" y="2368230"/>
            <a:chExt cx="3955216" cy="3393480"/>
          </a:xfrm>
        </p:grpSpPr>
        <p:sp>
          <p:nvSpPr>
            <p:cNvPr id="38" name="Rectangle 37"/>
            <p:cNvSpPr/>
            <p:nvPr/>
          </p:nvSpPr>
          <p:spPr bwMode="auto">
            <a:xfrm>
              <a:off x="8566984" y="2368230"/>
              <a:ext cx="3955216" cy="33934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25400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4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F7595914-870D-2D42-AA88-E62DA22A182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244670" y="3690276"/>
              <a:ext cx="839333" cy="638064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7D2489C7-B3A8-7742-BDFF-3FE7056DDE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V="1">
              <a:off x="10886234" y="4354304"/>
              <a:ext cx="839333" cy="638064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7DBE99F6-5F50-D546-A0E6-F7685E314A1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825003" y="4673336"/>
              <a:ext cx="839333" cy="638064"/>
            </a:xfrm>
            <a:prstGeom prst="rect">
              <a:avLst/>
            </a:prstGeom>
          </p:spPr>
        </p:pic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23D3662E-5FDD-A148-9985-2AFF94289C86}"/>
                </a:ext>
              </a:extLst>
            </p:cNvPr>
            <p:cNvGrpSpPr/>
            <p:nvPr/>
          </p:nvGrpSpPr>
          <p:grpSpPr>
            <a:xfrm>
              <a:off x="9306050" y="3385897"/>
              <a:ext cx="617838" cy="942443"/>
              <a:chOff x="5906530" y="0"/>
              <a:chExt cx="4495906" cy="6858000"/>
            </a:xfrm>
          </p:grpSpPr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748F693C-4CBD-574D-A697-697F8B017DE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biLevel thresh="75000"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12" b="99294" l="51688" r="99563"/>
                        </a14:imgEffect>
                      </a14:imgLayer>
                    </a14:imgProps>
                  </a:ext>
                </a:extLst>
              </a:blip>
              <a:srcRect l="47800"/>
              <a:stretch/>
            </p:blipFill>
            <p:spPr>
              <a:xfrm>
                <a:off x="5906530" y="0"/>
                <a:ext cx="4495906" cy="6858000"/>
              </a:xfrm>
              <a:prstGeom prst="rect">
                <a:avLst/>
              </a:prstGeom>
            </p:spPr>
          </p:pic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33C13B4E-16B5-B549-ACEB-5402C0852811}"/>
                  </a:ext>
                </a:extLst>
              </p:cNvPr>
              <p:cNvSpPr/>
              <p:nvPr/>
            </p:nvSpPr>
            <p:spPr>
              <a:xfrm>
                <a:off x="6598508" y="3262184"/>
                <a:ext cx="1643449" cy="1865870"/>
              </a:xfrm>
              <a:custGeom>
                <a:avLst/>
                <a:gdLst>
                  <a:gd name="connsiteX0" fmla="*/ 37070 w 1643449"/>
                  <a:gd name="connsiteY0" fmla="*/ 0 h 1865870"/>
                  <a:gd name="connsiteX1" fmla="*/ 0 w 1643449"/>
                  <a:gd name="connsiteY1" fmla="*/ 1013254 h 1865870"/>
                  <a:gd name="connsiteX2" fmla="*/ 210065 w 1643449"/>
                  <a:gd name="connsiteY2" fmla="*/ 1865870 h 1865870"/>
                  <a:gd name="connsiteX3" fmla="*/ 1013254 w 1643449"/>
                  <a:gd name="connsiteY3" fmla="*/ 1853513 h 1865870"/>
                  <a:gd name="connsiteX4" fmla="*/ 1643449 w 1643449"/>
                  <a:gd name="connsiteY4" fmla="*/ 852616 h 1865870"/>
                  <a:gd name="connsiteX5" fmla="*/ 1631092 w 1643449"/>
                  <a:gd name="connsiteY5" fmla="*/ 49427 h 1865870"/>
                  <a:gd name="connsiteX6" fmla="*/ 37070 w 1643449"/>
                  <a:gd name="connsiteY6" fmla="*/ 0 h 18658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43449" h="1865870">
                    <a:moveTo>
                      <a:pt x="37070" y="0"/>
                    </a:moveTo>
                    <a:lnTo>
                      <a:pt x="0" y="1013254"/>
                    </a:lnTo>
                    <a:lnTo>
                      <a:pt x="210065" y="1865870"/>
                    </a:lnTo>
                    <a:lnTo>
                      <a:pt x="1013254" y="1853513"/>
                    </a:lnTo>
                    <a:lnTo>
                      <a:pt x="1643449" y="852616"/>
                    </a:lnTo>
                    <a:lnTo>
                      <a:pt x="1631092" y="49427"/>
                    </a:lnTo>
                    <a:lnTo>
                      <a:pt x="3707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3" name="Cloud 22">
              <a:extLst>
                <a:ext uri="{FF2B5EF4-FFF2-40B4-BE49-F238E27FC236}">
                  <a16:creationId xmlns:a16="http://schemas.microsoft.com/office/drawing/2014/main" id="{F7E52BEF-9730-F847-A271-5A2746326EB2}"/>
                </a:ext>
              </a:extLst>
            </p:cNvPr>
            <p:cNvSpPr/>
            <p:nvPr/>
          </p:nvSpPr>
          <p:spPr>
            <a:xfrm>
              <a:off x="8977462" y="2485933"/>
              <a:ext cx="3212757" cy="691979"/>
            </a:xfrm>
            <a:prstGeom prst="cloud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A3C6F96E-CB9B-DC4A-B293-6BEE8FD7EFE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flipH="1">
              <a:off x="11423353" y="3285029"/>
              <a:ext cx="186097" cy="175009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B3EBB5ED-AB07-9942-8D8F-B65B6D37174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flipH="1">
              <a:off x="11279231" y="3606758"/>
              <a:ext cx="186097" cy="175009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E480F49C-EA87-4C4D-9DCE-6FEE5BDE9D8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flipH="1">
              <a:off x="10700137" y="3316503"/>
              <a:ext cx="186097" cy="175009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1D036987-9F04-6C42-97C7-1F12EF897B5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flipH="1">
              <a:off x="11584735" y="3838207"/>
              <a:ext cx="186097" cy="175009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C242B7ED-0B17-0644-B43A-BB386A0DF3D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flipH="1">
              <a:off x="10006350" y="3460038"/>
              <a:ext cx="186097" cy="175009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6847683C-2930-E74C-8E8F-BDD40E186C1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flipH="1">
              <a:off x="9909143" y="4193927"/>
              <a:ext cx="186097" cy="175009"/>
            </a:xfrm>
            <a:prstGeom prst="rect">
              <a:avLst/>
            </a:prstGeom>
          </p:spPr>
        </p:pic>
        <p:sp>
          <p:nvSpPr>
            <p:cNvPr id="32" name="Oval Callout 31">
              <a:extLst>
                <a:ext uri="{FF2B5EF4-FFF2-40B4-BE49-F238E27FC236}">
                  <a16:creationId xmlns:a16="http://schemas.microsoft.com/office/drawing/2014/main" id="{171898EF-0256-ED4F-886D-E75CC82EE675}"/>
                </a:ext>
              </a:extLst>
            </p:cNvPr>
            <p:cNvSpPr/>
            <p:nvPr/>
          </p:nvSpPr>
          <p:spPr>
            <a:xfrm>
              <a:off x="8645135" y="3162512"/>
              <a:ext cx="835499" cy="365578"/>
            </a:xfrm>
            <a:prstGeom prst="wedgeEllipseCallout">
              <a:avLst>
                <a:gd name="adj1" fmla="val 41047"/>
                <a:gd name="adj2" fmla="val 72640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Helvetica" pitchFamily="2" charset="0"/>
                </a:rPr>
                <a:t>Wolf!</a:t>
              </a:r>
            </a:p>
          </p:txBody>
        </p:sp>
      </p:grpSp>
      <p:sp>
        <p:nvSpPr>
          <p:cNvPr id="42" name="TextBox 41"/>
          <p:cNvSpPr txBox="1"/>
          <p:nvPr/>
        </p:nvSpPr>
        <p:spPr>
          <a:xfrm>
            <a:off x="327732" y="6019800"/>
            <a:ext cx="282186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200" dirty="0">
                <a:solidFill>
                  <a:schemeClr val="tx1"/>
                </a:solidFill>
                <a:latin typeface="Optima" charset="0"/>
                <a:ea typeface="Optima" charset="0"/>
                <a:cs typeface="Optima" charset="0"/>
              </a:rPr>
              <a:t>Type I error: Townspeople incorrectly accept a wolf is there (reject a true null).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3781056" y="6038962"/>
            <a:ext cx="447825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200" dirty="0">
                <a:solidFill>
                  <a:schemeClr val="tx1"/>
                </a:solidFill>
                <a:latin typeface="Optima" charset="0"/>
                <a:ea typeface="Optima" charset="0"/>
                <a:cs typeface="Optima" charset="0"/>
              </a:rPr>
              <a:t>Type II error: Townspeople incorrectly deny a wolf is there (incorrectly accept a false null).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8611644" y="6106720"/>
            <a:ext cx="39105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tx1"/>
                </a:solidFill>
                <a:latin typeface="Optima" charset="0"/>
                <a:ea typeface="Optima" charset="0"/>
                <a:cs typeface="Optima" charset="0"/>
              </a:rPr>
              <a:t>Type ? error</a:t>
            </a:r>
          </a:p>
        </p:txBody>
      </p:sp>
    </p:spTree>
    <p:extLst>
      <p:ext uri="{BB962C8B-B14F-4D97-AF65-F5344CB8AC3E}">
        <p14:creationId xmlns:p14="http://schemas.microsoft.com/office/powerpoint/2010/main" val="181282072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3" grpId="0"/>
      <p:bldP spid="4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DF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Rectangle 1"/>
          <p:cNvSpPr>
            <a:spLocks/>
          </p:cNvSpPr>
          <p:nvPr/>
        </p:nvSpPr>
        <p:spPr bwMode="auto">
          <a:xfrm>
            <a:off x="-38100" y="-139700"/>
            <a:ext cx="13106400" cy="98933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>
              <a:solidFill>
                <a:srgbClr val="000000"/>
              </a:solidFill>
              <a:latin typeface="Optima" charset="0"/>
              <a:sym typeface="Optima" charset="0"/>
            </a:endParaRPr>
          </a:p>
        </p:txBody>
      </p:sp>
      <p:sp>
        <p:nvSpPr>
          <p:cNvPr id="73730" name="Rectangle 2"/>
          <p:cNvSpPr>
            <a:spLocks/>
          </p:cNvSpPr>
          <p:nvPr/>
        </p:nvSpPr>
        <p:spPr bwMode="auto">
          <a:xfrm>
            <a:off x="1676400" y="342900"/>
            <a:ext cx="9639300" cy="161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5000">
                <a:solidFill>
                  <a:srgbClr val="000000"/>
                </a:solidFill>
                <a:latin typeface="Optima" charset="0"/>
                <a:ea typeface="ＭＳ Ｐゴシック" charset="0"/>
                <a:cs typeface="Optima" charset="0"/>
                <a:sym typeface="Optima" charset="0"/>
              </a:rPr>
              <a:t>In what ways can a continuous trait change in an instant of time?</a:t>
            </a:r>
          </a:p>
        </p:txBody>
      </p:sp>
      <p:sp>
        <p:nvSpPr>
          <p:cNvPr id="73731" name="Rectangle 3"/>
          <p:cNvSpPr>
            <a:spLocks/>
          </p:cNvSpPr>
          <p:nvPr/>
        </p:nvSpPr>
        <p:spPr bwMode="auto">
          <a:xfrm>
            <a:off x="87313" y="3219450"/>
            <a:ext cx="12819062" cy="78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4600">
                <a:solidFill>
                  <a:srgbClr val="000000"/>
                </a:solidFill>
                <a:latin typeface="Optima" charset="0"/>
                <a:ea typeface="ＭＳ Ｐゴシック" charset="0"/>
                <a:cs typeface="Optima" charset="0"/>
                <a:sym typeface="Optima" charset="0"/>
              </a:rPr>
              <a:t>Randomly: increase or decrease slightly by chance</a:t>
            </a:r>
          </a:p>
        </p:txBody>
      </p:sp>
      <p:sp>
        <p:nvSpPr>
          <p:cNvPr id="73732" name="Rectangle 4"/>
          <p:cNvSpPr>
            <a:spLocks/>
          </p:cNvSpPr>
          <p:nvPr/>
        </p:nvSpPr>
        <p:spPr bwMode="auto">
          <a:xfrm>
            <a:off x="887413" y="4870450"/>
            <a:ext cx="11218862" cy="78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4600">
                <a:solidFill>
                  <a:srgbClr val="000000"/>
                </a:solidFill>
                <a:latin typeface="Optima" charset="0"/>
                <a:ea typeface="ＭＳ Ｐゴシック" charset="0"/>
                <a:cs typeface="Optima" charset="0"/>
                <a:sym typeface="Optima" charset="0"/>
              </a:rPr>
              <a:t>Directionally: be pulled towards some value</a:t>
            </a:r>
          </a:p>
        </p:txBody>
      </p:sp>
      <p:sp>
        <p:nvSpPr>
          <p:cNvPr id="73733" name="Rectangle 5"/>
          <p:cNvSpPr>
            <a:spLocks/>
          </p:cNvSpPr>
          <p:nvPr/>
        </p:nvSpPr>
        <p:spPr bwMode="auto">
          <a:xfrm>
            <a:off x="5697538" y="4044950"/>
            <a:ext cx="1597025" cy="73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>
                <a:solidFill>
                  <a:srgbClr val="000000"/>
                </a:solidFill>
                <a:latin typeface="Optima" charset="0"/>
                <a:ea typeface="ＭＳ Ｐゴシック" charset="0"/>
                <a:cs typeface="Optima" charset="0"/>
                <a:sym typeface="Optima" charset="0"/>
              </a:rPr>
              <a:t>and/or</a:t>
            </a:r>
          </a:p>
        </p:txBody>
      </p:sp>
      <p:pic>
        <p:nvPicPr>
          <p:cNvPr id="7373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6381750"/>
            <a:ext cx="12792075" cy="135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3735" name="Rectangle 7"/>
          <p:cNvSpPr>
            <a:spLocks/>
          </p:cNvSpPr>
          <p:nvPr/>
        </p:nvSpPr>
        <p:spPr bwMode="auto">
          <a:xfrm>
            <a:off x="3276600" y="6464300"/>
            <a:ext cx="9804400" cy="12700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>
              <a:solidFill>
                <a:srgbClr val="000000"/>
              </a:solidFill>
              <a:latin typeface="Optima" charset="0"/>
              <a:sym typeface="Optima" charset="0"/>
            </a:endParaRPr>
          </a:p>
        </p:txBody>
      </p:sp>
      <p:sp>
        <p:nvSpPr>
          <p:cNvPr id="73736" name="Rectangle 8"/>
          <p:cNvSpPr>
            <a:spLocks/>
          </p:cNvSpPr>
          <p:nvPr/>
        </p:nvSpPr>
        <p:spPr bwMode="auto">
          <a:xfrm>
            <a:off x="2032000" y="139700"/>
            <a:ext cx="8851900" cy="1016000"/>
          </a:xfrm>
          <a:prstGeom prst="rect">
            <a:avLst/>
          </a:prstGeom>
          <a:solidFill>
            <a:srgbClr val="FFFFFF">
              <a:alpha val="79999"/>
            </a:srgb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>
              <a:solidFill>
                <a:srgbClr val="000000"/>
              </a:solidFill>
              <a:latin typeface="Optima" charset="0"/>
              <a:sym typeface="Optima" charset="0"/>
            </a:endParaRPr>
          </a:p>
        </p:txBody>
      </p:sp>
      <p:sp>
        <p:nvSpPr>
          <p:cNvPr id="73737" name="Rectangle 9"/>
          <p:cNvSpPr>
            <a:spLocks/>
          </p:cNvSpPr>
          <p:nvPr/>
        </p:nvSpPr>
        <p:spPr bwMode="auto">
          <a:xfrm>
            <a:off x="88900" y="2984500"/>
            <a:ext cx="12738100" cy="2997200"/>
          </a:xfrm>
          <a:prstGeom prst="rect">
            <a:avLst/>
          </a:prstGeom>
          <a:solidFill>
            <a:srgbClr val="FFFFFF">
              <a:alpha val="79999"/>
            </a:srgb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>
              <a:solidFill>
                <a:srgbClr val="000000"/>
              </a:solidFill>
              <a:latin typeface="Optima" charset="0"/>
              <a:sym typeface="Optima" charset="0"/>
            </a:endParaRPr>
          </a:p>
        </p:txBody>
      </p:sp>
      <p:sp>
        <p:nvSpPr>
          <p:cNvPr id="73738" name="Rectangle 10"/>
          <p:cNvSpPr>
            <a:spLocks/>
          </p:cNvSpPr>
          <p:nvPr/>
        </p:nvSpPr>
        <p:spPr bwMode="auto">
          <a:xfrm>
            <a:off x="1092200" y="1155700"/>
            <a:ext cx="1968500" cy="1016000"/>
          </a:xfrm>
          <a:prstGeom prst="rect">
            <a:avLst/>
          </a:prstGeom>
          <a:solidFill>
            <a:srgbClr val="FFFFFF">
              <a:alpha val="79999"/>
            </a:srgb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>
              <a:solidFill>
                <a:srgbClr val="000000"/>
              </a:solidFill>
              <a:latin typeface="Optima" charset="0"/>
              <a:sym typeface="Opti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951943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9144000"/>
            <a:ext cx="27658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solidFill>
                  <a:srgbClr val="000000"/>
                </a:solidFill>
                <a:latin typeface="Optima"/>
                <a:cs typeface="Optima"/>
              </a:rPr>
              <a:t>Huelsenbeck</a:t>
            </a:r>
            <a:r>
              <a:rPr lang="en-US" sz="1400" dirty="0">
                <a:solidFill>
                  <a:srgbClr val="000000"/>
                </a:solidFill>
                <a:latin typeface="Optima"/>
                <a:cs typeface="Optima"/>
              </a:rPr>
              <a:t> &amp; Crandall 1997</a:t>
            </a:r>
          </a:p>
        </p:txBody>
      </p:sp>
      <p:pic>
        <p:nvPicPr>
          <p:cNvPr id="3" name="Picture 2" descr="Screen Shot 2013-08-10 at 2.12.45 AM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82" y="914400"/>
            <a:ext cx="4730118" cy="6400800"/>
          </a:xfrm>
          <a:prstGeom prst="rect">
            <a:avLst/>
          </a:prstGeom>
        </p:spPr>
      </p:pic>
      <p:pic>
        <p:nvPicPr>
          <p:cNvPr id="6" name="Picture 5" descr="Screen Shot 2013-08-10 at 2.14.07 AM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0" y="1676400"/>
            <a:ext cx="7874000" cy="4755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98482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24593" b="21880"/>
          <a:stretch/>
        </p:blipFill>
        <p:spPr>
          <a:xfrm>
            <a:off x="200711" y="152400"/>
            <a:ext cx="12703605" cy="510336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5915" y="226562"/>
            <a:ext cx="177086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Optima" charset="0"/>
                <a:sym typeface="Optima" charset="0"/>
              </a:rPr>
              <a:t>Reality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177800" y="520918"/>
            <a:ext cx="11974875" cy="3437243"/>
            <a:chOff x="278285" y="2046956"/>
            <a:chExt cx="11974875" cy="3437243"/>
          </a:xfrm>
        </p:grpSpPr>
        <p:sp>
          <p:nvSpPr>
            <p:cNvPr id="6" name="Freeform 5"/>
            <p:cNvSpPr/>
            <p:nvPr/>
          </p:nvSpPr>
          <p:spPr>
            <a:xfrm>
              <a:off x="278285" y="2046956"/>
              <a:ext cx="11974875" cy="3437243"/>
            </a:xfrm>
            <a:custGeom>
              <a:avLst/>
              <a:gdLst>
                <a:gd name="connsiteX0" fmla="*/ 0 w 8220057"/>
                <a:gd name="connsiteY0" fmla="*/ 2112541 h 2359468"/>
                <a:gd name="connsiteX1" fmla="*/ 3669038 w 8220057"/>
                <a:gd name="connsiteY1" fmla="*/ 13665 h 2359468"/>
                <a:gd name="connsiteX2" fmla="*/ 4445181 w 8220057"/>
                <a:gd name="connsiteY2" fmla="*/ 1177748 h 2359468"/>
                <a:gd name="connsiteX3" fmla="*/ 5997466 w 8220057"/>
                <a:gd name="connsiteY3" fmla="*/ 578069 h 2359468"/>
                <a:gd name="connsiteX4" fmla="*/ 8220057 w 8220057"/>
                <a:gd name="connsiteY4" fmla="*/ 2359468 h 2359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20057" h="2359468">
                  <a:moveTo>
                    <a:pt x="0" y="2112541"/>
                  </a:moveTo>
                  <a:cubicBezTo>
                    <a:pt x="1464087" y="1141002"/>
                    <a:pt x="2928175" y="169464"/>
                    <a:pt x="3669038" y="13665"/>
                  </a:cubicBezTo>
                  <a:cubicBezTo>
                    <a:pt x="4409902" y="-142134"/>
                    <a:pt x="4057110" y="1083681"/>
                    <a:pt x="4445181" y="1177748"/>
                  </a:cubicBezTo>
                  <a:cubicBezTo>
                    <a:pt x="4833252" y="1271815"/>
                    <a:pt x="5368320" y="381116"/>
                    <a:pt x="5997466" y="578069"/>
                  </a:cubicBezTo>
                  <a:cubicBezTo>
                    <a:pt x="6626612" y="775022"/>
                    <a:pt x="8220057" y="2359468"/>
                    <a:pt x="8220057" y="2359468"/>
                  </a:cubicBezTo>
                </a:path>
              </a:pathLst>
            </a:custGeom>
            <a:ln w="76200" cmpd="sng">
              <a:solidFill>
                <a:srgbClr val="FF0000"/>
              </a:solidFill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  <a:latin typeface="Optima" charset="0"/>
                <a:sym typeface="Optima" charset="0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10541000" y="2819400"/>
              <a:ext cx="1681456" cy="73866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  <a:latin typeface="Optima" charset="0"/>
                  <a:sym typeface="Optima" charset="0"/>
                </a:rPr>
                <a:t>Model</a:t>
              </a: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177800" y="5410200"/>
            <a:ext cx="128270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solidFill>
                  <a:srgbClr val="000000"/>
                </a:solidFill>
                <a:latin typeface="Optima" charset="0"/>
                <a:sym typeface="Optima" charset="0"/>
              </a:rPr>
              <a:t>Reality ≠ </a:t>
            </a:r>
            <a:r>
              <a:rPr lang="en-US" dirty="0">
                <a:solidFill>
                  <a:srgbClr val="FF0000"/>
                </a:solidFill>
                <a:latin typeface="Optima" charset="0"/>
                <a:sym typeface="Optima" charset="0"/>
              </a:rPr>
              <a:t>Model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77800" y="6705600"/>
            <a:ext cx="126492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dirty="0">
                <a:solidFill>
                  <a:srgbClr val="000000"/>
                </a:solidFill>
                <a:latin typeface="Optima" charset="0"/>
                <a:sym typeface="Optima" charset="0"/>
              </a:rPr>
              <a:t>Q: How much information about reality does the model lose?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77800" y="8091606"/>
            <a:ext cx="1297891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dirty="0">
                <a:solidFill>
                  <a:srgbClr val="000000"/>
                </a:solidFill>
                <a:latin typeface="Optima" charset="0"/>
                <a:sym typeface="Optima" charset="0"/>
              </a:rPr>
              <a:t>A1: Kullback-Leibler distance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77800" y="9014936"/>
            <a:ext cx="130048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dirty="0">
                <a:solidFill>
                  <a:srgbClr val="000000"/>
                </a:solidFill>
                <a:latin typeface="Optima" charset="0"/>
                <a:sym typeface="Optima" charset="0"/>
              </a:rPr>
              <a:t>A2: </a:t>
            </a:r>
            <a:r>
              <a:rPr lang="en-US" dirty="0" err="1">
                <a:solidFill>
                  <a:srgbClr val="000000"/>
                </a:solidFill>
                <a:latin typeface="Optima" charset="0"/>
                <a:sym typeface="Optima" charset="0"/>
              </a:rPr>
              <a:t>Akaike</a:t>
            </a:r>
            <a:r>
              <a:rPr lang="en-US" dirty="0">
                <a:solidFill>
                  <a:srgbClr val="000000"/>
                </a:solidFill>
                <a:latin typeface="Optima" charset="0"/>
                <a:sym typeface="Optima" charset="0"/>
              </a:rPr>
              <a:t> Information Criterion estimates KL distance</a:t>
            </a:r>
          </a:p>
        </p:txBody>
      </p:sp>
    </p:spTree>
    <p:extLst>
      <p:ext uri="{BB962C8B-B14F-4D97-AF65-F5344CB8AC3E}">
        <p14:creationId xmlns:p14="http://schemas.microsoft.com/office/powerpoint/2010/main" val="178346754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24593" b="21880"/>
          <a:stretch/>
        </p:blipFill>
        <p:spPr>
          <a:xfrm>
            <a:off x="200711" y="152400"/>
            <a:ext cx="12703605" cy="510336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5915" y="226562"/>
            <a:ext cx="177086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Optima" charset="0"/>
                <a:sym typeface="Optima" charset="0"/>
              </a:rPr>
              <a:t>Reality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177800" y="520918"/>
            <a:ext cx="11974875" cy="3437243"/>
            <a:chOff x="278285" y="2046956"/>
            <a:chExt cx="11974875" cy="3437243"/>
          </a:xfrm>
        </p:grpSpPr>
        <p:sp>
          <p:nvSpPr>
            <p:cNvPr id="6" name="Freeform 5"/>
            <p:cNvSpPr/>
            <p:nvPr/>
          </p:nvSpPr>
          <p:spPr>
            <a:xfrm>
              <a:off x="278285" y="2046956"/>
              <a:ext cx="11974875" cy="3437243"/>
            </a:xfrm>
            <a:custGeom>
              <a:avLst/>
              <a:gdLst>
                <a:gd name="connsiteX0" fmla="*/ 0 w 8220057"/>
                <a:gd name="connsiteY0" fmla="*/ 2112541 h 2359468"/>
                <a:gd name="connsiteX1" fmla="*/ 3669038 w 8220057"/>
                <a:gd name="connsiteY1" fmla="*/ 13665 h 2359468"/>
                <a:gd name="connsiteX2" fmla="*/ 4445181 w 8220057"/>
                <a:gd name="connsiteY2" fmla="*/ 1177748 h 2359468"/>
                <a:gd name="connsiteX3" fmla="*/ 5997466 w 8220057"/>
                <a:gd name="connsiteY3" fmla="*/ 578069 h 2359468"/>
                <a:gd name="connsiteX4" fmla="*/ 8220057 w 8220057"/>
                <a:gd name="connsiteY4" fmla="*/ 2359468 h 2359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20057" h="2359468">
                  <a:moveTo>
                    <a:pt x="0" y="2112541"/>
                  </a:moveTo>
                  <a:cubicBezTo>
                    <a:pt x="1464087" y="1141002"/>
                    <a:pt x="2928175" y="169464"/>
                    <a:pt x="3669038" y="13665"/>
                  </a:cubicBezTo>
                  <a:cubicBezTo>
                    <a:pt x="4409902" y="-142134"/>
                    <a:pt x="4057110" y="1083681"/>
                    <a:pt x="4445181" y="1177748"/>
                  </a:cubicBezTo>
                  <a:cubicBezTo>
                    <a:pt x="4833252" y="1271815"/>
                    <a:pt x="5368320" y="381116"/>
                    <a:pt x="5997466" y="578069"/>
                  </a:cubicBezTo>
                  <a:cubicBezTo>
                    <a:pt x="6626612" y="775022"/>
                    <a:pt x="8220057" y="2359468"/>
                    <a:pt x="8220057" y="2359468"/>
                  </a:cubicBezTo>
                </a:path>
              </a:pathLst>
            </a:custGeom>
            <a:ln w="76200" cmpd="sng">
              <a:solidFill>
                <a:srgbClr val="FF0000"/>
              </a:solidFill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  <a:latin typeface="Optima" charset="0"/>
                <a:sym typeface="Optima" charset="0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10541000" y="2819400"/>
              <a:ext cx="1681456" cy="73866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  <a:latin typeface="Optima" charset="0"/>
                  <a:sym typeface="Optima" charset="0"/>
                </a:rPr>
                <a:t>Model</a:t>
              </a:r>
            </a:p>
          </p:txBody>
        </p:sp>
      </p:grpSp>
      <p:sp>
        <p:nvSpPr>
          <p:cNvPr id="14" name="Rectangle 13"/>
          <p:cNvSpPr/>
          <p:nvPr/>
        </p:nvSpPr>
        <p:spPr>
          <a:xfrm>
            <a:off x="0" y="5410200"/>
            <a:ext cx="130048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dirty="0">
                <a:solidFill>
                  <a:srgbClr val="000000"/>
                </a:solidFill>
                <a:latin typeface="Optima" charset="0"/>
                <a:sym typeface="Optima" charset="0"/>
              </a:rPr>
              <a:t>A2: </a:t>
            </a:r>
            <a:r>
              <a:rPr lang="en-US" dirty="0" err="1">
                <a:solidFill>
                  <a:srgbClr val="000000"/>
                </a:solidFill>
                <a:latin typeface="Optima" charset="0"/>
                <a:sym typeface="Optima" charset="0"/>
              </a:rPr>
              <a:t>Akaike</a:t>
            </a:r>
            <a:r>
              <a:rPr lang="en-US" dirty="0">
                <a:solidFill>
                  <a:srgbClr val="000000"/>
                </a:solidFill>
                <a:latin typeface="Optima" charset="0"/>
                <a:sym typeface="Optima" charset="0"/>
              </a:rPr>
              <a:t> Information Criterion estimates KL distance</a:t>
            </a:r>
          </a:p>
        </p:txBody>
      </p:sp>
      <p:sp>
        <p:nvSpPr>
          <p:cNvPr id="3" name="Rectangle 2"/>
          <p:cNvSpPr/>
          <p:nvPr/>
        </p:nvSpPr>
        <p:spPr>
          <a:xfrm>
            <a:off x="30886" y="6629400"/>
            <a:ext cx="12491313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dirty="0">
                <a:solidFill>
                  <a:srgbClr val="000000"/>
                </a:solidFill>
                <a:latin typeface="Optima" charset="0"/>
                <a:sym typeface="Optima" charset="0"/>
              </a:rPr>
              <a:t>AIC: -2 log(likelihood) + 2 (# free parameters)</a:t>
            </a:r>
          </a:p>
        </p:txBody>
      </p:sp>
    </p:spTree>
    <p:extLst>
      <p:ext uri="{BB962C8B-B14F-4D97-AF65-F5344CB8AC3E}">
        <p14:creationId xmlns:p14="http://schemas.microsoft.com/office/powerpoint/2010/main" val="162233568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24593" b="21880"/>
          <a:stretch/>
        </p:blipFill>
        <p:spPr>
          <a:xfrm>
            <a:off x="4335312" y="1830838"/>
            <a:ext cx="8720288" cy="350316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24593" b="21880"/>
          <a:stretch/>
        </p:blipFill>
        <p:spPr>
          <a:xfrm>
            <a:off x="4335312" y="6250438"/>
            <a:ext cx="8720288" cy="3503162"/>
          </a:xfrm>
          <a:prstGeom prst="rect">
            <a:avLst/>
          </a:prstGeom>
        </p:spPr>
      </p:pic>
      <p:sp>
        <p:nvSpPr>
          <p:cNvPr id="6" name="Freeform 5"/>
          <p:cNvSpPr/>
          <p:nvPr/>
        </p:nvSpPr>
        <p:spPr>
          <a:xfrm>
            <a:off x="4319585" y="2083804"/>
            <a:ext cx="8220057" cy="2359468"/>
          </a:xfrm>
          <a:custGeom>
            <a:avLst/>
            <a:gdLst>
              <a:gd name="connsiteX0" fmla="*/ 0 w 8220057"/>
              <a:gd name="connsiteY0" fmla="*/ 2112541 h 2359468"/>
              <a:gd name="connsiteX1" fmla="*/ 3669038 w 8220057"/>
              <a:gd name="connsiteY1" fmla="*/ 13665 h 2359468"/>
              <a:gd name="connsiteX2" fmla="*/ 4445181 w 8220057"/>
              <a:gd name="connsiteY2" fmla="*/ 1177748 h 2359468"/>
              <a:gd name="connsiteX3" fmla="*/ 5997466 w 8220057"/>
              <a:gd name="connsiteY3" fmla="*/ 578069 h 2359468"/>
              <a:gd name="connsiteX4" fmla="*/ 8220057 w 8220057"/>
              <a:gd name="connsiteY4" fmla="*/ 2359468 h 2359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20057" h="2359468">
                <a:moveTo>
                  <a:pt x="0" y="2112541"/>
                </a:moveTo>
                <a:cubicBezTo>
                  <a:pt x="1464087" y="1141002"/>
                  <a:pt x="2928175" y="169464"/>
                  <a:pt x="3669038" y="13665"/>
                </a:cubicBezTo>
                <a:cubicBezTo>
                  <a:pt x="4409902" y="-142134"/>
                  <a:pt x="4057110" y="1083681"/>
                  <a:pt x="4445181" y="1177748"/>
                </a:cubicBezTo>
                <a:cubicBezTo>
                  <a:pt x="4833252" y="1271815"/>
                  <a:pt x="5368320" y="381116"/>
                  <a:pt x="5997466" y="578069"/>
                </a:cubicBezTo>
                <a:cubicBezTo>
                  <a:pt x="6626612" y="775022"/>
                  <a:pt x="8220057" y="2359468"/>
                  <a:pt x="8220057" y="2359468"/>
                </a:cubicBezTo>
              </a:path>
            </a:pathLst>
          </a:custGeom>
          <a:ln w="76200" cmpd="sng">
            <a:solidFill>
              <a:srgbClr val="FF0000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000000"/>
              </a:solidFill>
              <a:latin typeface="Optima" charset="0"/>
              <a:sym typeface="Optima" charset="0"/>
            </a:endParaRPr>
          </a:p>
        </p:txBody>
      </p:sp>
      <p:sp>
        <p:nvSpPr>
          <p:cNvPr id="7" name="Freeform 6"/>
          <p:cNvSpPr/>
          <p:nvPr/>
        </p:nvSpPr>
        <p:spPr>
          <a:xfrm>
            <a:off x="4319585" y="6575108"/>
            <a:ext cx="8149498" cy="2436305"/>
          </a:xfrm>
          <a:custGeom>
            <a:avLst/>
            <a:gdLst>
              <a:gd name="connsiteX0" fmla="*/ 0 w 8149498"/>
              <a:gd name="connsiteY0" fmla="*/ 2136466 h 2436305"/>
              <a:gd name="connsiteX1" fmla="*/ 141117 w 8149498"/>
              <a:gd name="connsiteY1" fmla="*/ 2030640 h 2436305"/>
              <a:gd name="connsiteX2" fmla="*/ 299873 w 8149498"/>
              <a:gd name="connsiteY2" fmla="*/ 2101191 h 2436305"/>
              <a:gd name="connsiteX3" fmla="*/ 1058376 w 8149498"/>
              <a:gd name="connsiteY3" fmla="*/ 1854264 h 2436305"/>
              <a:gd name="connsiteX4" fmla="*/ 1852159 w 8149498"/>
              <a:gd name="connsiteY4" fmla="*/ 1713163 h 2436305"/>
              <a:gd name="connsiteX5" fmla="*/ 2663580 w 8149498"/>
              <a:gd name="connsiteY5" fmla="*/ 1342773 h 2436305"/>
              <a:gd name="connsiteX6" fmla="*/ 3069291 w 8149498"/>
              <a:gd name="connsiteY6" fmla="*/ 496168 h 2436305"/>
              <a:gd name="connsiteX7" fmla="*/ 3545561 w 8149498"/>
              <a:gd name="connsiteY7" fmla="*/ 2315 h 2436305"/>
              <a:gd name="connsiteX8" fmla="*/ 3951272 w 8149498"/>
              <a:gd name="connsiteY8" fmla="*/ 337429 h 2436305"/>
              <a:gd name="connsiteX9" fmla="*/ 4356983 w 8149498"/>
              <a:gd name="connsiteY9" fmla="*/ 937108 h 2436305"/>
              <a:gd name="connsiteX10" fmla="*/ 4409901 w 8149498"/>
              <a:gd name="connsiteY10" fmla="*/ 1166397 h 2436305"/>
              <a:gd name="connsiteX11" fmla="*/ 4815612 w 8149498"/>
              <a:gd name="connsiteY11" fmla="*/ 919471 h 2436305"/>
              <a:gd name="connsiteX12" fmla="*/ 5291882 w 8149498"/>
              <a:gd name="connsiteY12" fmla="*/ 848920 h 2436305"/>
              <a:gd name="connsiteX13" fmla="*/ 5679953 w 8149498"/>
              <a:gd name="connsiteY13" fmla="*/ 566718 h 2436305"/>
              <a:gd name="connsiteX14" fmla="*/ 6103304 w 8149498"/>
              <a:gd name="connsiteY14" fmla="*/ 566718 h 2436305"/>
              <a:gd name="connsiteX15" fmla="*/ 6738330 w 8149498"/>
              <a:gd name="connsiteY15" fmla="*/ 848920 h 2436305"/>
              <a:gd name="connsiteX16" fmla="*/ 7355716 w 8149498"/>
              <a:gd name="connsiteY16" fmla="*/ 1342773 h 2436305"/>
              <a:gd name="connsiteX17" fmla="*/ 7708508 w 8149498"/>
              <a:gd name="connsiteY17" fmla="*/ 1695526 h 2436305"/>
              <a:gd name="connsiteX18" fmla="*/ 8149498 w 8149498"/>
              <a:gd name="connsiteY18" fmla="*/ 2436305 h 24363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8149498" h="2436305">
                <a:moveTo>
                  <a:pt x="0" y="2136466"/>
                </a:moveTo>
                <a:cubicBezTo>
                  <a:pt x="45569" y="2086492"/>
                  <a:pt x="91138" y="2036519"/>
                  <a:pt x="141117" y="2030640"/>
                </a:cubicBezTo>
                <a:cubicBezTo>
                  <a:pt x="191096" y="2024761"/>
                  <a:pt x="146997" y="2130587"/>
                  <a:pt x="299873" y="2101191"/>
                </a:cubicBezTo>
                <a:cubicBezTo>
                  <a:pt x="452749" y="2071795"/>
                  <a:pt x="799662" y="1918935"/>
                  <a:pt x="1058376" y="1854264"/>
                </a:cubicBezTo>
                <a:cubicBezTo>
                  <a:pt x="1317090" y="1789593"/>
                  <a:pt x="1584625" y="1798411"/>
                  <a:pt x="1852159" y="1713163"/>
                </a:cubicBezTo>
                <a:cubicBezTo>
                  <a:pt x="2119693" y="1627915"/>
                  <a:pt x="2460725" y="1545605"/>
                  <a:pt x="2663580" y="1342773"/>
                </a:cubicBezTo>
                <a:cubicBezTo>
                  <a:pt x="2866435" y="1139940"/>
                  <a:pt x="2922294" y="719578"/>
                  <a:pt x="3069291" y="496168"/>
                </a:cubicBezTo>
                <a:cubicBezTo>
                  <a:pt x="3216288" y="272758"/>
                  <a:pt x="3398564" y="28771"/>
                  <a:pt x="3545561" y="2315"/>
                </a:cubicBezTo>
                <a:cubicBezTo>
                  <a:pt x="3692558" y="-24141"/>
                  <a:pt x="3816035" y="181630"/>
                  <a:pt x="3951272" y="337429"/>
                </a:cubicBezTo>
                <a:cubicBezTo>
                  <a:pt x="4086509" y="493228"/>
                  <a:pt x="4280545" y="798947"/>
                  <a:pt x="4356983" y="937108"/>
                </a:cubicBezTo>
                <a:cubicBezTo>
                  <a:pt x="4433421" y="1075269"/>
                  <a:pt x="4333463" y="1169336"/>
                  <a:pt x="4409901" y="1166397"/>
                </a:cubicBezTo>
                <a:cubicBezTo>
                  <a:pt x="4486339" y="1163458"/>
                  <a:pt x="4668615" y="972384"/>
                  <a:pt x="4815612" y="919471"/>
                </a:cubicBezTo>
                <a:cubicBezTo>
                  <a:pt x="4962609" y="866558"/>
                  <a:pt x="5147825" y="907712"/>
                  <a:pt x="5291882" y="848920"/>
                </a:cubicBezTo>
                <a:cubicBezTo>
                  <a:pt x="5435939" y="790128"/>
                  <a:pt x="5544716" y="613752"/>
                  <a:pt x="5679953" y="566718"/>
                </a:cubicBezTo>
                <a:cubicBezTo>
                  <a:pt x="5815190" y="519684"/>
                  <a:pt x="5926908" y="519684"/>
                  <a:pt x="6103304" y="566718"/>
                </a:cubicBezTo>
                <a:cubicBezTo>
                  <a:pt x="6279700" y="613752"/>
                  <a:pt x="6529595" y="719578"/>
                  <a:pt x="6738330" y="848920"/>
                </a:cubicBezTo>
                <a:cubicBezTo>
                  <a:pt x="6947065" y="978262"/>
                  <a:pt x="7194020" y="1201672"/>
                  <a:pt x="7355716" y="1342773"/>
                </a:cubicBezTo>
                <a:cubicBezTo>
                  <a:pt x="7517412" y="1483874"/>
                  <a:pt x="7576211" y="1513271"/>
                  <a:pt x="7708508" y="1695526"/>
                </a:cubicBezTo>
                <a:cubicBezTo>
                  <a:pt x="7840805" y="1877781"/>
                  <a:pt x="8149498" y="2436305"/>
                  <a:pt x="8149498" y="2436305"/>
                </a:cubicBezTo>
              </a:path>
            </a:pathLst>
          </a:custGeom>
          <a:ln w="76200" cmpd="sng">
            <a:solidFill>
              <a:srgbClr val="FF6600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000000"/>
              </a:solidFill>
              <a:latin typeface="Optima" charset="0"/>
              <a:sym typeface="Optima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25424"/>
            <a:ext cx="39878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Optima" charset="0"/>
                <a:sym typeface="Optima" charset="0"/>
              </a:rPr>
              <a:t>Two models</a:t>
            </a:r>
          </a:p>
        </p:txBody>
      </p:sp>
      <p:sp>
        <p:nvSpPr>
          <p:cNvPr id="9" name="Rectangle 8"/>
          <p:cNvSpPr/>
          <p:nvPr/>
        </p:nvSpPr>
        <p:spPr>
          <a:xfrm>
            <a:off x="11387600" y="1983238"/>
            <a:ext cx="151836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  <a:latin typeface="Optima" charset="0"/>
                <a:sym typeface="Optima" charset="0"/>
              </a:rPr>
              <a:t>Model A</a:t>
            </a:r>
            <a:endParaRPr lang="en-US" sz="2800" dirty="0">
              <a:solidFill>
                <a:srgbClr val="000000"/>
              </a:solidFill>
              <a:latin typeface="Optima" charset="0"/>
              <a:sym typeface="Optima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1485568" y="6326443"/>
            <a:ext cx="151836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FF6600"/>
                </a:solidFill>
                <a:latin typeface="Optima" charset="0"/>
                <a:sym typeface="Optima" charset="0"/>
              </a:rPr>
              <a:t>Model B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85281" y="2209800"/>
            <a:ext cx="284835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Optima" charset="0"/>
                <a:sym typeface="Optima" charset="0"/>
              </a:rPr>
              <a:t>AIC</a:t>
            </a:r>
            <a:r>
              <a:rPr lang="en-US" sz="4400" baseline="-25000" dirty="0">
                <a:solidFill>
                  <a:srgbClr val="000000"/>
                </a:solidFill>
                <a:latin typeface="Optima" charset="0"/>
                <a:sym typeface="Optima" charset="0"/>
              </a:rPr>
              <a:t>A </a:t>
            </a:r>
            <a:r>
              <a:rPr lang="en-US" sz="4400" dirty="0">
                <a:solidFill>
                  <a:srgbClr val="000000"/>
                </a:solidFill>
                <a:latin typeface="Optima" charset="0"/>
                <a:sym typeface="Optima" charset="0"/>
              </a:rPr>
              <a:t>= 402</a:t>
            </a:r>
            <a:endParaRPr lang="en-US" baseline="-25000" dirty="0">
              <a:solidFill>
                <a:srgbClr val="000000"/>
              </a:solidFill>
              <a:latin typeface="Optima" charset="0"/>
              <a:sym typeface="Optima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72014" y="6553200"/>
            <a:ext cx="282728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Optima" charset="0"/>
                <a:sym typeface="Optima" charset="0"/>
              </a:rPr>
              <a:t>AIC</a:t>
            </a:r>
            <a:r>
              <a:rPr lang="en-US" sz="4400" baseline="-25000" dirty="0">
                <a:solidFill>
                  <a:srgbClr val="000000"/>
                </a:solidFill>
                <a:latin typeface="Optima" charset="0"/>
                <a:sym typeface="Optima" charset="0"/>
              </a:rPr>
              <a:t>B </a:t>
            </a:r>
            <a:r>
              <a:rPr lang="en-US" sz="4400" dirty="0">
                <a:solidFill>
                  <a:srgbClr val="000000"/>
                </a:solidFill>
                <a:latin typeface="Optima" charset="0"/>
                <a:sym typeface="Optima" charset="0"/>
              </a:rPr>
              <a:t>= 397</a:t>
            </a:r>
            <a:endParaRPr lang="en-US" baseline="-25000" dirty="0">
              <a:solidFill>
                <a:srgbClr val="000000"/>
              </a:solidFill>
              <a:latin typeface="Optima" charset="0"/>
              <a:sym typeface="Optima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63485" y="3048000"/>
            <a:ext cx="244434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Optima" charset="0"/>
                <a:sym typeface="Optima" charset="0"/>
              </a:rPr>
              <a:t>∆AIC</a:t>
            </a:r>
            <a:r>
              <a:rPr lang="en-US" sz="4000" baseline="-25000" dirty="0">
                <a:solidFill>
                  <a:srgbClr val="000000"/>
                </a:solidFill>
                <a:latin typeface="Optima" charset="0"/>
                <a:sym typeface="Optima" charset="0"/>
              </a:rPr>
              <a:t>A </a:t>
            </a:r>
            <a:r>
              <a:rPr lang="en-US" sz="4000" dirty="0">
                <a:solidFill>
                  <a:srgbClr val="000000"/>
                </a:solidFill>
                <a:latin typeface="Optima" charset="0"/>
                <a:sym typeface="Optima" charset="0"/>
              </a:rPr>
              <a:t>= 5</a:t>
            </a:r>
            <a:endParaRPr lang="en-US" baseline="-25000" dirty="0">
              <a:solidFill>
                <a:srgbClr val="000000"/>
              </a:solidFill>
              <a:latin typeface="Optima" charset="0"/>
              <a:sym typeface="Optima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093757" y="7467600"/>
            <a:ext cx="2425193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Optima" charset="0"/>
                <a:sym typeface="Optima" charset="0"/>
              </a:rPr>
              <a:t>∆AIC</a:t>
            </a:r>
            <a:r>
              <a:rPr lang="en-US" sz="4000" baseline="-25000" dirty="0">
                <a:solidFill>
                  <a:srgbClr val="000000"/>
                </a:solidFill>
                <a:latin typeface="Optima" charset="0"/>
                <a:sym typeface="Optima" charset="0"/>
              </a:rPr>
              <a:t>B </a:t>
            </a:r>
            <a:r>
              <a:rPr lang="en-US" sz="4000" dirty="0">
                <a:solidFill>
                  <a:srgbClr val="000000"/>
                </a:solidFill>
                <a:latin typeface="Optima" charset="0"/>
                <a:sym typeface="Optima" charset="0"/>
              </a:rPr>
              <a:t>= 0</a:t>
            </a:r>
            <a:endParaRPr lang="en-US" baseline="-25000" dirty="0">
              <a:solidFill>
                <a:srgbClr val="000000"/>
              </a:solidFill>
              <a:latin typeface="Optima" charset="0"/>
              <a:sym typeface="Optima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56334" y="3886200"/>
            <a:ext cx="3516080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  <a:latin typeface="Optima" charset="0"/>
                <a:sym typeface="Optima" charset="0"/>
              </a:rPr>
              <a:t>weight</a:t>
            </a:r>
            <a:r>
              <a:rPr lang="en-US" sz="4000" baseline="-25000" dirty="0" err="1">
                <a:solidFill>
                  <a:srgbClr val="000000"/>
                </a:solidFill>
                <a:latin typeface="Optima" charset="0"/>
                <a:sym typeface="Optima" charset="0"/>
              </a:rPr>
              <a:t>A</a:t>
            </a:r>
            <a:r>
              <a:rPr lang="en-US" sz="4000" baseline="-25000" dirty="0">
                <a:solidFill>
                  <a:srgbClr val="000000"/>
                </a:solidFill>
                <a:latin typeface="Optima" charset="0"/>
                <a:sym typeface="Optima" charset="0"/>
              </a:rPr>
              <a:t> </a:t>
            </a:r>
            <a:r>
              <a:rPr lang="en-US" sz="4000" dirty="0">
                <a:solidFill>
                  <a:srgbClr val="000000"/>
                </a:solidFill>
                <a:latin typeface="Optima" charset="0"/>
                <a:sym typeface="Optima" charset="0"/>
              </a:rPr>
              <a:t>= 0.08</a:t>
            </a:r>
            <a:endParaRPr lang="en-US" baseline="-25000" dirty="0">
              <a:solidFill>
                <a:srgbClr val="000000"/>
              </a:solidFill>
              <a:latin typeface="Optima" charset="0"/>
              <a:sym typeface="Optima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39775" y="8305800"/>
            <a:ext cx="3496930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  <a:latin typeface="Optima" charset="0"/>
                <a:sym typeface="Optima" charset="0"/>
              </a:rPr>
              <a:t>weight</a:t>
            </a:r>
            <a:r>
              <a:rPr lang="en-US" sz="4000" baseline="-25000" dirty="0" err="1">
                <a:solidFill>
                  <a:srgbClr val="000000"/>
                </a:solidFill>
                <a:latin typeface="Optima" charset="0"/>
                <a:sym typeface="Optima" charset="0"/>
              </a:rPr>
              <a:t>B</a:t>
            </a:r>
            <a:r>
              <a:rPr lang="en-US" sz="4000" baseline="-25000" dirty="0">
                <a:solidFill>
                  <a:srgbClr val="000000"/>
                </a:solidFill>
                <a:latin typeface="Optima" charset="0"/>
                <a:sym typeface="Optima" charset="0"/>
              </a:rPr>
              <a:t> </a:t>
            </a:r>
            <a:r>
              <a:rPr lang="en-US" sz="4000" dirty="0">
                <a:solidFill>
                  <a:srgbClr val="000000"/>
                </a:solidFill>
                <a:latin typeface="Optima" charset="0"/>
                <a:sym typeface="Optima" charset="0"/>
              </a:rPr>
              <a:t>= 0.92</a:t>
            </a:r>
            <a:endParaRPr lang="en-US" baseline="-25000" dirty="0">
              <a:solidFill>
                <a:srgbClr val="000000"/>
              </a:solidFill>
              <a:latin typeface="Optima" charset="0"/>
              <a:sym typeface="Opti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282933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0"/>
      <p:bldP spid="15" grpId="0"/>
      <p:bldP spid="16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7" name="Rectangle 1"/>
          <p:cNvSpPr>
            <a:spLocks/>
          </p:cNvSpPr>
          <p:nvPr/>
        </p:nvSpPr>
        <p:spPr bwMode="auto">
          <a:xfrm>
            <a:off x="163513" y="311150"/>
            <a:ext cx="12649200" cy="458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pPr algn="l"/>
            <a:r>
              <a:rPr lang="en-US" sz="3600" b="1" dirty="0" err="1">
                <a:solidFill>
                  <a:srgbClr val="000000"/>
                </a:solidFill>
                <a:latin typeface="Optima" charset="0"/>
                <a:ea typeface="ＭＳ Ｐゴシック" charset="0"/>
                <a:cs typeface="Optima" charset="0"/>
                <a:sym typeface="Optima" charset="0"/>
              </a:rPr>
              <a:t>Akaike</a:t>
            </a:r>
            <a:r>
              <a:rPr lang="en-US" sz="3600" b="1" dirty="0">
                <a:solidFill>
                  <a:srgbClr val="000000"/>
                </a:solidFill>
                <a:latin typeface="Optima" charset="0"/>
                <a:ea typeface="ＭＳ Ｐゴシック" charset="0"/>
                <a:cs typeface="Optima" charset="0"/>
                <a:sym typeface="Optima" charset="0"/>
              </a:rPr>
              <a:t> Information Criterion</a:t>
            </a:r>
            <a:r>
              <a:rPr lang="en-US" sz="3600" dirty="0">
                <a:solidFill>
                  <a:srgbClr val="000000"/>
                </a:solidFill>
                <a:latin typeface="Optima" charset="0"/>
                <a:ea typeface="ＭＳ Ｐゴシック" charset="0"/>
                <a:cs typeface="Apple Symbols" charset="0"/>
                <a:sym typeface="Optima" charset="0"/>
              </a:rPr>
              <a:t>: Want the model that minimizes the information lost. Complex idea, simple to calculate (2 × #parameters - 2 </a:t>
            </a:r>
            <a:r>
              <a:rPr lang="en-US" sz="3600" dirty="0" err="1">
                <a:solidFill>
                  <a:srgbClr val="000000"/>
                </a:solidFill>
                <a:latin typeface="Optima" charset="0"/>
                <a:ea typeface="ＭＳ Ｐゴシック" charset="0"/>
                <a:cs typeface="Apple Symbols" charset="0"/>
                <a:sym typeface="Optima" charset="0"/>
              </a:rPr>
              <a:t>ln</a:t>
            </a:r>
            <a:r>
              <a:rPr lang="en-US" sz="3600" dirty="0">
                <a:solidFill>
                  <a:srgbClr val="000000"/>
                </a:solidFill>
                <a:latin typeface="Optima" charset="0"/>
                <a:ea typeface="ＭＳ Ｐゴシック" charset="0"/>
                <a:cs typeface="Apple Symbols" charset="0"/>
                <a:sym typeface="Optima" charset="0"/>
              </a:rPr>
              <a:t>(L)). Generally, one subtracts the smallest AIC from a set of models from the values for all models to get ∆AIC (so best, lowest AIC, model has ∆AIC≡0).</a:t>
            </a:r>
          </a:p>
          <a:p>
            <a:pPr algn="l"/>
            <a:endParaRPr lang="en-US" sz="3600" dirty="0">
              <a:solidFill>
                <a:srgbClr val="000000"/>
              </a:solidFill>
              <a:latin typeface="Optima" charset="0"/>
              <a:ea typeface="ＭＳ Ｐゴシック" charset="0"/>
              <a:cs typeface="Apple Symbols" charset="0"/>
              <a:sym typeface="Optima" charset="0"/>
            </a:endParaRPr>
          </a:p>
          <a:p>
            <a:pPr algn="l"/>
            <a:r>
              <a:rPr lang="en-US" sz="3600" dirty="0">
                <a:solidFill>
                  <a:srgbClr val="000000"/>
                </a:solidFill>
                <a:latin typeface="Optima" charset="0"/>
                <a:ea typeface="ＭＳ Ｐゴシック" charset="0"/>
                <a:cs typeface="Apple Symbols" charset="0"/>
                <a:sym typeface="Optima" charset="0"/>
              </a:rPr>
              <a:t>Advantages: doesn</a:t>
            </a:r>
            <a:r>
              <a:rPr lang="en-US" sz="3600" dirty="0">
                <a:solidFill>
                  <a:srgbClr val="000000"/>
                </a:solidFill>
                <a:latin typeface="Arial"/>
                <a:ea typeface="ＭＳ Ｐゴシック" charset="0"/>
                <a:cs typeface="Apple Symbols" charset="0"/>
                <a:sym typeface="Optima" charset="0"/>
              </a:rPr>
              <a:t>’</a:t>
            </a:r>
            <a:r>
              <a:rPr lang="en-US" sz="3600" dirty="0">
                <a:solidFill>
                  <a:srgbClr val="000000"/>
                </a:solidFill>
                <a:latin typeface="Optima" charset="0"/>
                <a:ea typeface="ＭＳ Ｐゴシック" charset="0"/>
                <a:cs typeface="Apple Symbols" charset="0"/>
                <a:sym typeface="Optima" charset="0"/>
              </a:rPr>
              <a:t>t require nested models. Based on information theory. Allows model weighting.</a:t>
            </a:r>
          </a:p>
        </p:txBody>
      </p:sp>
    </p:spTree>
    <p:extLst>
      <p:ext uri="{BB962C8B-B14F-4D97-AF65-F5344CB8AC3E}">
        <p14:creationId xmlns:p14="http://schemas.microsoft.com/office/powerpoint/2010/main" val="1497427364"/>
      </p:ext>
    </p:extLst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16200" y="533400"/>
            <a:ext cx="80010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Optima"/>
                <a:cs typeface="Optima"/>
              </a:rPr>
              <a:t>AIC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1397000" y="1905000"/>
          <a:ext cx="9592734" cy="515182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7963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963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371600">
                <a:tc>
                  <a:txBody>
                    <a:bodyPr/>
                    <a:lstStyle/>
                    <a:p>
                      <a:pPr algn="ctr"/>
                      <a:r>
                        <a:rPr lang="en-US" sz="3000" dirty="0">
                          <a:solidFill>
                            <a:srgbClr val="000000"/>
                          </a:solidFill>
                          <a:latin typeface="Optima"/>
                          <a:cs typeface="Optima"/>
                        </a:rPr>
                        <a:t>∆AIC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>
                          <a:solidFill>
                            <a:srgbClr val="000000"/>
                          </a:solidFill>
                          <a:latin typeface="Optima"/>
                          <a:cs typeface="Optima"/>
                        </a:rPr>
                        <a:t>Level of empirical support for model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60074">
                <a:tc>
                  <a:txBody>
                    <a:bodyPr/>
                    <a:lstStyle/>
                    <a:p>
                      <a:pPr algn="ctr"/>
                      <a:r>
                        <a:rPr lang="en-US" sz="3000" dirty="0">
                          <a:solidFill>
                            <a:srgbClr val="000000"/>
                          </a:solidFill>
                          <a:latin typeface="Optima"/>
                          <a:cs typeface="Optima"/>
                        </a:rPr>
                        <a:t>0 – 2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>
                          <a:solidFill>
                            <a:srgbClr val="000000"/>
                          </a:solidFill>
                          <a:latin typeface="Optima"/>
                          <a:cs typeface="Optima"/>
                        </a:rPr>
                        <a:t>Substantial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60074">
                <a:tc>
                  <a:txBody>
                    <a:bodyPr/>
                    <a:lstStyle/>
                    <a:p>
                      <a:pPr algn="ctr"/>
                      <a:r>
                        <a:rPr lang="en-US" sz="3000" dirty="0">
                          <a:solidFill>
                            <a:srgbClr val="000000"/>
                          </a:solidFill>
                          <a:latin typeface="Optima"/>
                          <a:cs typeface="Optima"/>
                        </a:rPr>
                        <a:t>4 – 7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>
                          <a:solidFill>
                            <a:srgbClr val="000000"/>
                          </a:solidFill>
                          <a:latin typeface="Optima"/>
                          <a:cs typeface="Optima"/>
                        </a:rPr>
                        <a:t>Considerably</a:t>
                      </a:r>
                      <a:r>
                        <a:rPr lang="en-US" sz="3000" baseline="0" dirty="0">
                          <a:solidFill>
                            <a:srgbClr val="000000"/>
                          </a:solidFill>
                          <a:latin typeface="Optima"/>
                          <a:cs typeface="Optima"/>
                        </a:rPr>
                        <a:t> less</a:t>
                      </a:r>
                      <a:endParaRPr lang="en-US" sz="3000" dirty="0">
                        <a:solidFill>
                          <a:srgbClr val="000000"/>
                        </a:solidFill>
                        <a:latin typeface="Optima"/>
                        <a:cs typeface="Optima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60074">
                <a:tc>
                  <a:txBody>
                    <a:bodyPr/>
                    <a:lstStyle/>
                    <a:p>
                      <a:pPr algn="ctr"/>
                      <a:r>
                        <a:rPr lang="en-US" sz="3000" dirty="0">
                          <a:solidFill>
                            <a:srgbClr val="000000"/>
                          </a:solidFill>
                          <a:latin typeface="Optima"/>
                          <a:cs typeface="Optima"/>
                        </a:rPr>
                        <a:t>10+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>
                          <a:solidFill>
                            <a:srgbClr val="000000"/>
                          </a:solidFill>
                          <a:latin typeface="Optima"/>
                          <a:cs typeface="Optima"/>
                        </a:rPr>
                        <a:t>Essentially none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0" y="9144000"/>
            <a:ext cx="27658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Optima"/>
                <a:cs typeface="Optima"/>
              </a:rPr>
              <a:t>Burnham &amp; Anderson 2004</a:t>
            </a:r>
          </a:p>
        </p:txBody>
      </p:sp>
    </p:spTree>
    <p:extLst>
      <p:ext uri="{BB962C8B-B14F-4D97-AF65-F5344CB8AC3E}">
        <p14:creationId xmlns:p14="http://schemas.microsoft.com/office/powerpoint/2010/main" val="785145535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16000" y="533400"/>
            <a:ext cx="108966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Optima"/>
                <a:cs typeface="Optima"/>
              </a:rPr>
              <a:t>Things folk tend to misunderstand with AIC</a:t>
            </a:r>
          </a:p>
        </p:txBody>
      </p:sp>
      <p:sp>
        <p:nvSpPr>
          <p:cNvPr id="3" name="Rectangle 2"/>
          <p:cNvSpPr/>
          <p:nvPr/>
        </p:nvSpPr>
        <p:spPr>
          <a:xfrm>
            <a:off x="863600" y="1905000"/>
            <a:ext cx="1143000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 algn="l">
              <a:buFont typeface="Arial"/>
              <a:buChar char="•"/>
            </a:pPr>
            <a:r>
              <a:rPr lang="en-US" dirty="0">
                <a:solidFill>
                  <a:srgbClr val="000000"/>
                </a:solidFill>
                <a:latin typeface="Optima"/>
                <a:cs typeface="Optima"/>
              </a:rPr>
              <a:t>It is not a significance measure. </a:t>
            </a:r>
          </a:p>
          <a:p>
            <a:pPr marL="1028700" lvl="1" indent="-571500" algn="l">
              <a:buFont typeface="Arial"/>
              <a:buChar char="•"/>
            </a:pPr>
            <a:r>
              <a:rPr lang="en-US" sz="3600" dirty="0">
                <a:solidFill>
                  <a:srgbClr val="000000"/>
                </a:solidFill>
                <a:latin typeface="Optima"/>
                <a:cs typeface="Optima"/>
              </a:rPr>
              <a:t>No, really. Not even ∆2. Just stop.</a:t>
            </a:r>
          </a:p>
          <a:p>
            <a:pPr marL="571500" indent="-571500" algn="l">
              <a:buFont typeface="Arial"/>
              <a:buChar char="•"/>
            </a:pPr>
            <a:r>
              <a:rPr lang="en-US" dirty="0">
                <a:solidFill>
                  <a:srgbClr val="000000"/>
                </a:solidFill>
                <a:latin typeface="Optima"/>
                <a:cs typeface="Optima"/>
              </a:rPr>
              <a:t>The best model isn’t always the true model.</a:t>
            </a:r>
            <a:endParaRPr lang="en-US" dirty="0"/>
          </a:p>
          <a:p>
            <a:pPr marL="571500" indent="-571500" algn="l">
              <a:buFont typeface="Arial"/>
              <a:buChar char="•"/>
            </a:pPr>
            <a:r>
              <a:rPr lang="en-US" dirty="0">
                <a:solidFill>
                  <a:srgbClr val="000000"/>
                </a:solidFill>
                <a:latin typeface="Optima"/>
                <a:cs typeface="Optima"/>
              </a:rPr>
              <a:t>The true model doesn’t have to be in the set of models.</a:t>
            </a:r>
          </a:p>
          <a:p>
            <a:pPr marL="571500" indent="-571500" algn="l">
              <a:buFont typeface="Arial"/>
              <a:buChar char="•"/>
            </a:pPr>
            <a:r>
              <a:rPr lang="en-US" dirty="0">
                <a:solidFill>
                  <a:srgbClr val="000000"/>
                </a:solidFill>
                <a:latin typeface="Optima"/>
                <a:cs typeface="Optima"/>
              </a:rPr>
              <a:t>In our field, the true model is NEVER in the set of models (outside of simulation world).</a:t>
            </a:r>
          </a:p>
        </p:txBody>
      </p:sp>
    </p:spTree>
    <p:extLst>
      <p:ext uri="{BB962C8B-B14F-4D97-AF65-F5344CB8AC3E}">
        <p14:creationId xmlns:p14="http://schemas.microsoft.com/office/powerpoint/2010/main" val="444222389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06400" y="2286000"/>
            <a:ext cx="122174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dirty="0">
                <a:solidFill>
                  <a:srgbClr val="000000"/>
                </a:solidFill>
                <a:latin typeface="Optima" charset="0"/>
                <a:sym typeface="Optima" charset="0"/>
              </a:rPr>
              <a:t>AIC:   -2 log(likelihood) + 2 k</a:t>
            </a:r>
          </a:p>
          <a:p>
            <a:pPr algn="l"/>
            <a:r>
              <a:rPr lang="en-US" dirty="0" err="1">
                <a:solidFill>
                  <a:srgbClr val="000000"/>
                </a:solidFill>
                <a:latin typeface="Optima" charset="0"/>
                <a:sym typeface="Optima" charset="0"/>
              </a:rPr>
              <a:t>AICc</a:t>
            </a:r>
            <a:r>
              <a:rPr lang="en-US" dirty="0">
                <a:solidFill>
                  <a:srgbClr val="000000"/>
                </a:solidFill>
                <a:latin typeface="Optima" charset="0"/>
                <a:sym typeface="Optima" charset="0"/>
              </a:rPr>
              <a:t>: -2 log(likelihood) + 2 k * (n  / (n </a:t>
            </a:r>
            <a:r>
              <a:rPr lang="mr-IN" dirty="0">
                <a:solidFill>
                  <a:srgbClr val="000000"/>
                </a:solidFill>
                <a:latin typeface="Optima" charset="0"/>
                <a:sym typeface="Optima" charset="0"/>
              </a:rPr>
              <a:t>–</a:t>
            </a:r>
            <a:r>
              <a:rPr lang="en-US" dirty="0">
                <a:solidFill>
                  <a:srgbClr val="000000"/>
                </a:solidFill>
                <a:latin typeface="Optima" charset="0"/>
                <a:sym typeface="Optima" charset="0"/>
              </a:rPr>
              <a:t> k </a:t>
            </a:r>
            <a:r>
              <a:rPr lang="mr-IN" dirty="0">
                <a:solidFill>
                  <a:srgbClr val="000000"/>
                </a:solidFill>
                <a:latin typeface="Optima" charset="0"/>
                <a:sym typeface="Optima" charset="0"/>
              </a:rPr>
              <a:t>–</a:t>
            </a:r>
            <a:r>
              <a:rPr lang="en-US" dirty="0">
                <a:solidFill>
                  <a:srgbClr val="000000"/>
                </a:solidFill>
                <a:latin typeface="Optima" charset="0"/>
                <a:sym typeface="Optima" charset="0"/>
              </a:rPr>
              <a:t> 1))</a:t>
            </a:r>
          </a:p>
          <a:p>
            <a:pPr algn="l"/>
            <a:r>
              <a:rPr lang="en-US" dirty="0">
                <a:solidFill>
                  <a:srgbClr val="000000"/>
                </a:solidFill>
                <a:latin typeface="Optima" charset="0"/>
                <a:sym typeface="Optima" charset="0"/>
              </a:rPr>
              <a:t>BIC:   -2 log(likelihood) + log(n) * k</a:t>
            </a:r>
          </a:p>
        </p:txBody>
      </p:sp>
      <p:sp>
        <p:nvSpPr>
          <p:cNvPr id="3" name="Rectangle 2"/>
          <p:cNvSpPr/>
          <p:nvPr/>
        </p:nvSpPr>
        <p:spPr>
          <a:xfrm>
            <a:off x="406400" y="381000"/>
            <a:ext cx="6199292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dirty="0">
                <a:solidFill>
                  <a:srgbClr val="000000"/>
                </a:solidFill>
                <a:latin typeface="Optima" charset="0"/>
                <a:sym typeface="Optima" charset="0"/>
              </a:rPr>
              <a:t>k = # free parameters</a:t>
            </a:r>
          </a:p>
          <a:p>
            <a:pPr algn="l"/>
            <a:r>
              <a:rPr lang="en-US" dirty="0">
                <a:solidFill>
                  <a:srgbClr val="000000"/>
                </a:solidFill>
                <a:latin typeface="Optima" charset="0"/>
                <a:sym typeface="Optima" charset="0"/>
              </a:rPr>
              <a:t>n = number of data points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55340" y="5105400"/>
            <a:ext cx="1249546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dirty="0" err="1">
                <a:solidFill>
                  <a:srgbClr val="000000"/>
                </a:solidFill>
                <a:latin typeface="Optima" charset="0"/>
                <a:sym typeface="Optima" charset="0"/>
              </a:rPr>
              <a:t>AICc</a:t>
            </a:r>
            <a:r>
              <a:rPr lang="en-US" dirty="0">
                <a:solidFill>
                  <a:srgbClr val="000000"/>
                </a:solidFill>
                <a:latin typeface="Optima" charset="0"/>
                <a:sym typeface="Optima" charset="0"/>
              </a:rPr>
              <a:t> has a correction for small sample size. </a:t>
            </a:r>
          </a:p>
          <a:p>
            <a:pPr algn="l"/>
            <a:r>
              <a:rPr lang="en-US" dirty="0">
                <a:solidFill>
                  <a:srgbClr val="000000"/>
                </a:solidFill>
                <a:latin typeface="Optima" charset="0"/>
                <a:sym typeface="Optima" charset="0"/>
              </a:rPr>
              <a:t>BIC is Bayesian Information Criterion (but easiest to think of as another information criterion). Regular AIC tends to </a:t>
            </a:r>
            <a:r>
              <a:rPr lang="en-US" dirty="0" err="1">
                <a:solidFill>
                  <a:srgbClr val="000000"/>
                </a:solidFill>
                <a:latin typeface="Optima" charset="0"/>
                <a:sym typeface="Optima" charset="0"/>
              </a:rPr>
              <a:t>overfit</a:t>
            </a:r>
            <a:r>
              <a:rPr lang="en-US" dirty="0">
                <a:solidFill>
                  <a:srgbClr val="000000"/>
                </a:solidFill>
                <a:latin typeface="Optima" charset="0"/>
                <a:sym typeface="Optima" charset="0"/>
              </a:rPr>
              <a:t>.</a:t>
            </a:r>
          </a:p>
          <a:p>
            <a:pPr algn="l"/>
            <a:endParaRPr lang="en-US" dirty="0">
              <a:solidFill>
                <a:srgbClr val="000000"/>
              </a:solidFill>
              <a:latin typeface="Optima" charset="0"/>
              <a:sym typeface="Optima" charset="0"/>
            </a:endParaRPr>
          </a:p>
          <a:p>
            <a:pPr algn="l"/>
            <a:r>
              <a:rPr lang="en-US" dirty="0">
                <a:solidFill>
                  <a:srgbClr val="000000"/>
                </a:solidFill>
                <a:latin typeface="Optima" charset="0"/>
                <a:sym typeface="Optima" charset="0"/>
              </a:rPr>
              <a:t>What is 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2534951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54200" y="457200"/>
            <a:ext cx="97536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Optima" charset="0"/>
                <a:ea typeface="Optima" charset="0"/>
                <a:cs typeface="Optima" charset="0"/>
              </a:rPr>
              <a:t>Model rejection</a:t>
            </a:r>
          </a:p>
        </p:txBody>
      </p:sp>
      <p:grpSp>
        <p:nvGrpSpPr>
          <p:cNvPr id="41" name="Group 40"/>
          <p:cNvGrpSpPr/>
          <p:nvPr/>
        </p:nvGrpSpPr>
        <p:grpSpPr>
          <a:xfrm>
            <a:off x="230590" y="2368230"/>
            <a:ext cx="3452410" cy="3393480"/>
            <a:chOff x="230590" y="2368230"/>
            <a:chExt cx="3452410" cy="3393480"/>
          </a:xfrm>
        </p:grpSpPr>
        <p:sp>
          <p:nvSpPr>
            <p:cNvPr id="36" name="Rectangle 35"/>
            <p:cNvSpPr/>
            <p:nvPr/>
          </p:nvSpPr>
          <p:spPr bwMode="auto">
            <a:xfrm>
              <a:off x="230590" y="2368230"/>
              <a:ext cx="3452410" cy="33934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25400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4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8AF7D60-A2CF-4246-A9BD-30D4432985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39480" y="3690276"/>
              <a:ext cx="839333" cy="638064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32E3561-F28B-4540-9A54-0CB36C2922B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81044" y="4354304"/>
              <a:ext cx="839333" cy="638064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A3ACCB1-BA4E-E343-AD79-EC534B2DB33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19813" y="4673336"/>
              <a:ext cx="839333" cy="638064"/>
            </a:xfrm>
            <a:prstGeom prst="rect">
              <a:avLst/>
            </a:prstGeom>
          </p:spPr>
        </p:pic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C79224D7-E767-524D-826E-1D7AEC970334}"/>
                </a:ext>
              </a:extLst>
            </p:cNvPr>
            <p:cNvGrpSpPr/>
            <p:nvPr/>
          </p:nvGrpSpPr>
          <p:grpSpPr>
            <a:xfrm>
              <a:off x="1000860" y="3385897"/>
              <a:ext cx="617838" cy="942443"/>
              <a:chOff x="5906530" y="0"/>
              <a:chExt cx="4495906" cy="6858000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39FD0A68-D41A-0845-BE70-2B2A2479118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biLevel thresh="75000"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12" b="99294" l="51688" r="99563"/>
                        </a14:imgEffect>
                      </a14:imgLayer>
                    </a14:imgProps>
                  </a:ext>
                </a:extLst>
              </a:blip>
              <a:srcRect l="47800"/>
              <a:stretch/>
            </p:blipFill>
            <p:spPr>
              <a:xfrm>
                <a:off x="5906530" y="0"/>
                <a:ext cx="4495906" cy="6858000"/>
              </a:xfrm>
              <a:prstGeom prst="rect">
                <a:avLst/>
              </a:prstGeom>
            </p:spPr>
          </p:pic>
          <p:sp>
            <p:nvSpPr>
              <p:cNvPr id="10" name="Freeform 9">
                <a:extLst>
                  <a:ext uri="{FF2B5EF4-FFF2-40B4-BE49-F238E27FC236}">
                    <a16:creationId xmlns:a16="http://schemas.microsoft.com/office/drawing/2014/main" id="{D033335B-CC5B-0245-8827-6A820C74BA96}"/>
                  </a:ext>
                </a:extLst>
              </p:cNvPr>
              <p:cNvSpPr/>
              <p:nvPr/>
            </p:nvSpPr>
            <p:spPr>
              <a:xfrm>
                <a:off x="6598508" y="3262184"/>
                <a:ext cx="1643449" cy="1865870"/>
              </a:xfrm>
              <a:custGeom>
                <a:avLst/>
                <a:gdLst>
                  <a:gd name="connsiteX0" fmla="*/ 37070 w 1643449"/>
                  <a:gd name="connsiteY0" fmla="*/ 0 h 1865870"/>
                  <a:gd name="connsiteX1" fmla="*/ 0 w 1643449"/>
                  <a:gd name="connsiteY1" fmla="*/ 1013254 h 1865870"/>
                  <a:gd name="connsiteX2" fmla="*/ 210065 w 1643449"/>
                  <a:gd name="connsiteY2" fmla="*/ 1865870 h 1865870"/>
                  <a:gd name="connsiteX3" fmla="*/ 1013254 w 1643449"/>
                  <a:gd name="connsiteY3" fmla="*/ 1853513 h 1865870"/>
                  <a:gd name="connsiteX4" fmla="*/ 1643449 w 1643449"/>
                  <a:gd name="connsiteY4" fmla="*/ 852616 h 1865870"/>
                  <a:gd name="connsiteX5" fmla="*/ 1631092 w 1643449"/>
                  <a:gd name="connsiteY5" fmla="*/ 49427 h 1865870"/>
                  <a:gd name="connsiteX6" fmla="*/ 37070 w 1643449"/>
                  <a:gd name="connsiteY6" fmla="*/ 0 h 18658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43449" h="1865870">
                    <a:moveTo>
                      <a:pt x="37070" y="0"/>
                    </a:moveTo>
                    <a:lnTo>
                      <a:pt x="0" y="1013254"/>
                    </a:lnTo>
                    <a:lnTo>
                      <a:pt x="210065" y="1865870"/>
                    </a:lnTo>
                    <a:lnTo>
                      <a:pt x="1013254" y="1853513"/>
                    </a:lnTo>
                    <a:lnTo>
                      <a:pt x="1643449" y="852616"/>
                    </a:lnTo>
                    <a:lnTo>
                      <a:pt x="1631092" y="49427"/>
                    </a:lnTo>
                    <a:lnTo>
                      <a:pt x="3707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0" name="Oval Callout 29">
              <a:extLst>
                <a:ext uri="{FF2B5EF4-FFF2-40B4-BE49-F238E27FC236}">
                  <a16:creationId xmlns:a16="http://schemas.microsoft.com/office/drawing/2014/main" id="{45BCA495-F144-2C48-90B7-0DD6B978E16E}"/>
                </a:ext>
              </a:extLst>
            </p:cNvPr>
            <p:cNvSpPr/>
            <p:nvPr/>
          </p:nvSpPr>
          <p:spPr>
            <a:xfrm>
              <a:off x="327732" y="3157330"/>
              <a:ext cx="835499" cy="365578"/>
            </a:xfrm>
            <a:prstGeom prst="wedgeEllipseCallout">
              <a:avLst>
                <a:gd name="adj1" fmla="val 41047"/>
                <a:gd name="adj2" fmla="val 72640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Helvetica" pitchFamily="2" charset="0"/>
                </a:rPr>
                <a:t>Wolf!</a:t>
              </a: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3967044" y="2368230"/>
            <a:ext cx="4387566" cy="3404780"/>
            <a:chOff x="3967044" y="2368230"/>
            <a:chExt cx="4387566" cy="3404780"/>
          </a:xfrm>
        </p:grpSpPr>
        <p:sp>
          <p:nvSpPr>
            <p:cNvPr id="37" name="Rectangle 36"/>
            <p:cNvSpPr/>
            <p:nvPr/>
          </p:nvSpPr>
          <p:spPr bwMode="auto">
            <a:xfrm>
              <a:off x="3967044" y="2368230"/>
              <a:ext cx="4387566" cy="34047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25400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4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272E220-4C7B-714B-BC6A-80761BA3155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188200" y="3962400"/>
              <a:ext cx="1071110" cy="638064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2E6450A5-7B85-C948-ADDC-2BCAF08DF6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36399" y="3690276"/>
              <a:ext cx="839333" cy="638064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F1DEE586-D3E9-4F45-91AD-8581830F573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V="1">
              <a:off x="6377963" y="4354304"/>
              <a:ext cx="839333" cy="638064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FE6C9959-422B-9B43-B330-98BFDECC96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16732" y="4673336"/>
              <a:ext cx="839333" cy="638064"/>
            </a:xfrm>
            <a:prstGeom prst="rect">
              <a:avLst/>
            </a:prstGeom>
          </p:spPr>
        </p:pic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2D9280BA-2A65-A945-AF65-43226FD954D3}"/>
                </a:ext>
              </a:extLst>
            </p:cNvPr>
            <p:cNvGrpSpPr/>
            <p:nvPr/>
          </p:nvGrpSpPr>
          <p:grpSpPr>
            <a:xfrm>
              <a:off x="4797779" y="3385897"/>
              <a:ext cx="617838" cy="942443"/>
              <a:chOff x="5906530" y="0"/>
              <a:chExt cx="4495906" cy="6858000"/>
            </a:xfrm>
          </p:grpSpPr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B3D20897-A380-EF45-BFE1-0377524A361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biLevel thresh="75000"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12" b="99294" l="51688" r="99563"/>
                        </a14:imgEffect>
                      </a14:imgLayer>
                    </a14:imgProps>
                  </a:ext>
                </a:extLst>
              </a:blip>
              <a:srcRect l="47800"/>
              <a:stretch/>
            </p:blipFill>
            <p:spPr>
              <a:xfrm>
                <a:off x="5906530" y="0"/>
                <a:ext cx="4495906" cy="6858000"/>
              </a:xfrm>
              <a:prstGeom prst="rect">
                <a:avLst/>
              </a:prstGeom>
            </p:spPr>
          </p:pic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E1B546E7-8FE9-F143-9A05-0C43F4E60B0E}"/>
                  </a:ext>
                </a:extLst>
              </p:cNvPr>
              <p:cNvSpPr/>
              <p:nvPr/>
            </p:nvSpPr>
            <p:spPr>
              <a:xfrm>
                <a:off x="6598508" y="3262184"/>
                <a:ext cx="1643449" cy="1865870"/>
              </a:xfrm>
              <a:custGeom>
                <a:avLst/>
                <a:gdLst>
                  <a:gd name="connsiteX0" fmla="*/ 37070 w 1643449"/>
                  <a:gd name="connsiteY0" fmla="*/ 0 h 1865870"/>
                  <a:gd name="connsiteX1" fmla="*/ 0 w 1643449"/>
                  <a:gd name="connsiteY1" fmla="*/ 1013254 h 1865870"/>
                  <a:gd name="connsiteX2" fmla="*/ 210065 w 1643449"/>
                  <a:gd name="connsiteY2" fmla="*/ 1865870 h 1865870"/>
                  <a:gd name="connsiteX3" fmla="*/ 1013254 w 1643449"/>
                  <a:gd name="connsiteY3" fmla="*/ 1853513 h 1865870"/>
                  <a:gd name="connsiteX4" fmla="*/ 1643449 w 1643449"/>
                  <a:gd name="connsiteY4" fmla="*/ 852616 h 1865870"/>
                  <a:gd name="connsiteX5" fmla="*/ 1631092 w 1643449"/>
                  <a:gd name="connsiteY5" fmla="*/ 49427 h 1865870"/>
                  <a:gd name="connsiteX6" fmla="*/ 37070 w 1643449"/>
                  <a:gd name="connsiteY6" fmla="*/ 0 h 18658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43449" h="1865870">
                    <a:moveTo>
                      <a:pt x="37070" y="0"/>
                    </a:moveTo>
                    <a:lnTo>
                      <a:pt x="0" y="1013254"/>
                    </a:lnTo>
                    <a:lnTo>
                      <a:pt x="210065" y="1865870"/>
                    </a:lnTo>
                    <a:lnTo>
                      <a:pt x="1013254" y="1853513"/>
                    </a:lnTo>
                    <a:lnTo>
                      <a:pt x="1643449" y="852616"/>
                    </a:lnTo>
                    <a:lnTo>
                      <a:pt x="1631092" y="49427"/>
                    </a:lnTo>
                    <a:lnTo>
                      <a:pt x="3707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1" name="Oval Callout 30">
              <a:extLst>
                <a:ext uri="{FF2B5EF4-FFF2-40B4-BE49-F238E27FC236}">
                  <a16:creationId xmlns:a16="http://schemas.microsoft.com/office/drawing/2014/main" id="{AB255B3C-C744-974A-A06C-834926D29E75}"/>
                </a:ext>
              </a:extLst>
            </p:cNvPr>
            <p:cNvSpPr/>
            <p:nvPr/>
          </p:nvSpPr>
          <p:spPr>
            <a:xfrm>
              <a:off x="4125711" y="3153690"/>
              <a:ext cx="835499" cy="365578"/>
            </a:xfrm>
            <a:prstGeom prst="wedgeEllipseCallout">
              <a:avLst>
                <a:gd name="adj1" fmla="val 41047"/>
                <a:gd name="adj2" fmla="val 72640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Helvetica" pitchFamily="2" charset="0"/>
                </a:rPr>
                <a:t>Wolf!</a:t>
              </a: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8566984" y="2368230"/>
            <a:ext cx="3955216" cy="3393480"/>
            <a:chOff x="8566984" y="2368230"/>
            <a:chExt cx="3955216" cy="3393480"/>
          </a:xfrm>
        </p:grpSpPr>
        <p:sp>
          <p:nvSpPr>
            <p:cNvPr id="38" name="Rectangle 37"/>
            <p:cNvSpPr/>
            <p:nvPr/>
          </p:nvSpPr>
          <p:spPr bwMode="auto">
            <a:xfrm>
              <a:off x="8566984" y="2368230"/>
              <a:ext cx="3955216" cy="33934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25400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4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F7595914-870D-2D42-AA88-E62DA22A182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244670" y="3690276"/>
              <a:ext cx="839333" cy="638064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7D2489C7-B3A8-7742-BDFF-3FE7056DDE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V="1">
              <a:off x="10886234" y="4354304"/>
              <a:ext cx="839333" cy="638064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7DBE99F6-5F50-D546-A0E6-F7685E314A1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825003" y="4673336"/>
              <a:ext cx="839333" cy="638064"/>
            </a:xfrm>
            <a:prstGeom prst="rect">
              <a:avLst/>
            </a:prstGeom>
          </p:spPr>
        </p:pic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23D3662E-5FDD-A148-9985-2AFF94289C86}"/>
                </a:ext>
              </a:extLst>
            </p:cNvPr>
            <p:cNvGrpSpPr/>
            <p:nvPr/>
          </p:nvGrpSpPr>
          <p:grpSpPr>
            <a:xfrm>
              <a:off x="9306050" y="3385897"/>
              <a:ext cx="617838" cy="942443"/>
              <a:chOff x="5906530" y="0"/>
              <a:chExt cx="4495906" cy="6858000"/>
            </a:xfrm>
          </p:grpSpPr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748F693C-4CBD-574D-A697-697F8B017DE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biLevel thresh="75000"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12" b="99294" l="51688" r="99563"/>
                        </a14:imgEffect>
                      </a14:imgLayer>
                    </a14:imgProps>
                  </a:ext>
                </a:extLst>
              </a:blip>
              <a:srcRect l="47800"/>
              <a:stretch/>
            </p:blipFill>
            <p:spPr>
              <a:xfrm>
                <a:off x="5906530" y="0"/>
                <a:ext cx="4495906" cy="6858000"/>
              </a:xfrm>
              <a:prstGeom prst="rect">
                <a:avLst/>
              </a:prstGeom>
            </p:spPr>
          </p:pic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33C13B4E-16B5-B549-ACEB-5402C0852811}"/>
                  </a:ext>
                </a:extLst>
              </p:cNvPr>
              <p:cNvSpPr/>
              <p:nvPr/>
            </p:nvSpPr>
            <p:spPr>
              <a:xfrm>
                <a:off x="6598508" y="3262184"/>
                <a:ext cx="1643449" cy="1865870"/>
              </a:xfrm>
              <a:custGeom>
                <a:avLst/>
                <a:gdLst>
                  <a:gd name="connsiteX0" fmla="*/ 37070 w 1643449"/>
                  <a:gd name="connsiteY0" fmla="*/ 0 h 1865870"/>
                  <a:gd name="connsiteX1" fmla="*/ 0 w 1643449"/>
                  <a:gd name="connsiteY1" fmla="*/ 1013254 h 1865870"/>
                  <a:gd name="connsiteX2" fmla="*/ 210065 w 1643449"/>
                  <a:gd name="connsiteY2" fmla="*/ 1865870 h 1865870"/>
                  <a:gd name="connsiteX3" fmla="*/ 1013254 w 1643449"/>
                  <a:gd name="connsiteY3" fmla="*/ 1853513 h 1865870"/>
                  <a:gd name="connsiteX4" fmla="*/ 1643449 w 1643449"/>
                  <a:gd name="connsiteY4" fmla="*/ 852616 h 1865870"/>
                  <a:gd name="connsiteX5" fmla="*/ 1631092 w 1643449"/>
                  <a:gd name="connsiteY5" fmla="*/ 49427 h 1865870"/>
                  <a:gd name="connsiteX6" fmla="*/ 37070 w 1643449"/>
                  <a:gd name="connsiteY6" fmla="*/ 0 h 18658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43449" h="1865870">
                    <a:moveTo>
                      <a:pt x="37070" y="0"/>
                    </a:moveTo>
                    <a:lnTo>
                      <a:pt x="0" y="1013254"/>
                    </a:lnTo>
                    <a:lnTo>
                      <a:pt x="210065" y="1865870"/>
                    </a:lnTo>
                    <a:lnTo>
                      <a:pt x="1013254" y="1853513"/>
                    </a:lnTo>
                    <a:lnTo>
                      <a:pt x="1643449" y="852616"/>
                    </a:lnTo>
                    <a:lnTo>
                      <a:pt x="1631092" y="49427"/>
                    </a:lnTo>
                    <a:lnTo>
                      <a:pt x="3707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3" name="Cloud 22">
              <a:extLst>
                <a:ext uri="{FF2B5EF4-FFF2-40B4-BE49-F238E27FC236}">
                  <a16:creationId xmlns:a16="http://schemas.microsoft.com/office/drawing/2014/main" id="{F7E52BEF-9730-F847-A271-5A2746326EB2}"/>
                </a:ext>
              </a:extLst>
            </p:cNvPr>
            <p:cNvSpPr/>
            <p:nvPr/>
          </p:nvSpPr>
          <p:spPr>
            <a:xfrm>
              <a:off x="8977462" y="2485933"/>
              <a:ext cx="3212757" cy="691979"/>
            </a:xfrm>
            <a:prstGeom prst="cloud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A3C6F96E-CB9B-DC4A-B293-6BEE8FD7EFE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flipH="1">
              <a:off x="11423353" y="3285029"/>
              <a:ext cx="186097" cy="175009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B3EBB5ED-AB07-9942-8D8F-B65B6D37174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flipH="1">
              <a:off x="11279231" y="3606758"/>
              <a:ext cx="186097" cy="175009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E480F49C-EA87-4C4D-9DCE-6FEE5BDE9D8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flipH="1">
              <a:off x="10700137" y="3316503"/>
              <a:ext cx="186097" cy="175009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1D036987-9F04-6C42-97C7-1F12EF897B5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flipH="1">
              <a:off x="11584735" y="3838207"/>
              <a:ext cx="186097" cy="175009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C242B7ED-0B17-0644-B43A-BB386A0DF3D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flipH="1">
              <a:off x="10006350" y="3460038"/>
              <a:ext cx="186097" cy="175009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6847683C-2930-E74C-8E8F-BDD40E186C1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flipH="1">
              <a:off x="9909143" y="4193927"/>
              <a:ext cx="186097" cy="175009"/>
            </a:xfrm>
            <a:prstGeom prst="rect">
              <a:avLst/>
            </a:prstGeom>
          </p:spPr>
        </p:pic>
        <p:sp>
          <p:nvSpPr>
            <p:cNvPr id="32" name="Oval Callout 31">
              <a:extLst>
                <a:ext uri="{FF2B5EF4-FFF2-40B4-BE49-F238E27FC236}">
                  <a16:creationId xmlns:a16="http://schemas.microsoft.com/office/drawing/2014/main" id="{171898EF-0256-ED4F-886D-E75CC82EE675}"/>
                </a:ext>
              </a:extLst>
            </p:cNvPr>
            <p:cNvSpPr/>
            <p:nvPr/>
          </p:nvSpPr>
          <p:spPr>
            <a:xfrm>
              <a:off x="8645135" y="3162512"/>
              <a:ext cx="835499" cy="365578"/>
            </a:xfrm>
            <a:prstGeom prst="wedgeEllipseCallout">
              <a:avLst>
                <a:gd name="adj1" fmla="val 41047"/>
                <a:gd name="adj2" fmla="val 72640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Helvetica" pitchFamily="2" charset="0"/>
                </a:rPr>
                <a:t>Wolf!</a:t>
              </a:r>
            </a:p>
          </p:txBody>
        </p:sp>
      </p:grpSp>
      <p:sp>
        <p:nvSpPr>
          <p:cNvPr id="42" name="TextBox 41"/>
          <p:cNvSpPr txBox="1"/>
          <p:nvPr/>
        </p:nvSpPr>
        <p:spPr>
          <a:xfrm>
            <a:off x="327732" y="6019800"/>
            <a:ext cx="282186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200" dirty="0">
                <a:solidFill>
                  <a:schemeClr val="tx1"/>
                </a:solidFill>
                <a:latin typeface="Optima" charset="0"/>
                <a:ea typeface="Optima" charset="0"/>
                <a:cs typeface="Optima" charset="0"/>
              </a:rPr>
              <a:t>Type I error: Townspeople incorrectly accept a wolf is there (reject a true null).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3781056" y="6038962"/>
            <a:ext cx="447825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200" dirty="0">
                <a:solidFill>
                  <a:schemeClr val="tx1"/>
                </a:solidFill>
                <a:latin typeface="Optima" charset="0"/>
                <a:ea typeface="Optima" charset="0"/>
                <a:cs typeface="Optima" charset="0"/>
              </a:rPr>
              <a:t>Type II error: Townspeople incorrectly deny a wolf is there (incorrectly accept a false null).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8611644" y="6106720"/>
            <a:ext cx="39105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tx1"/>
                </a:solidFill>
                <a:latin typeface="Optima" charset="0"/>
                <a:ea typeface="Optima" charset="0"/>
                <a:cs typeface="Optima" charset="0"/>
              </a:rPr>
              <a:t>Type ? error</a:t>
            </a:r>
          </a:p>
        </p:txBody>
      </p:sp>
    </p:spTree>
    <p:extLst>
      <p:ext uri="{BB962C8B-B14F-4D97-AF65-F5344CB8AC3E}">
        <p14:creationId xmlns:p14="http://schemas.microsoft.com/office/powerpoint/2010/main" val="1345077791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6888"/>
          <a:stretch/>
        </p:blipFill>
        <p:spPr>
          <a:xfrm>
            <a:off x="-8128" y="25384"/>
            <a:ext cx="13012928" cy="976274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854200" y="457200"/>
            <a:ext cx="97536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Optima" charset="0"/>
                <a:ea typeface="Optima" charset="0"/>
                <a:cs typeface="Optima" charset="0"/>
              </a:rPr>
              <a:t>Parameter estimation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9291935"/>
            <a:ext cx="11303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400" dirty="0">
                <a:solidFill>
                  <a:schemeClr val="tx1"/>
                </a:solidFill>
                <a:latin typeface="Optima"/>
                <a:cs typeface="Optima"/>
              </a:rPr>
              <a:t>Simons, Maia, </a:t>
            </a:r>
            <a:r>
              <a:rPr lang="en-US" sz="2400" dirty="0" err="1">
                <a:solidFill>
                  <a:schemeClr val="tx1"/>
                </a:solidFill>
                <a:latin typeface="Optima"/>
                <a:cs typeface="Optima"/>
              </a:rPr>
              <a:t>Leenknegt</a:t>
            </a:r>
            <a:r>
              <a:rPr lang="en-US" sz="2400" dirty="0">
                <a:solidFill>
                  <a:schemeClr val="tx1"/>
                </a:solidFill>
                <a:latin typeface="Optima"/>
                <a:cs typeface="Optima"/>
              </a:rPr>
              <a:t>, and </a:t>
            </a:r>
            <a:r>
              <a:rPr lang="en-US" sz="2400" dirty="0" err="1">
                <a:solidFill>
                  <a:schemeClr val="tx1"/>
                </a:solidFill>
                <a:latin typeface="Optima"/>
                <a:cs typeface="Optima"/>
              </a:rPr>
              <a:t>Verhulst</a:t>
            </a:r>
            <a:r>
              <a:rPr lang="en-US" sz="2400" dirty="0">
                <a:solidFill>
                  <a:schemeClr val="tx1"/>
                </a:solidFill>
                <a:latin typeface="Optima"/>
                <a:cs typeface="Optima"/>
              </a:rPr>
              <a:t> 2014 (bold added by me)</a:t>
            </a:r>
          </a:p>
        </p:txBody>
      </p:sp>
      <p:sp>
        <p:nvSpPr>
          <p:cNvPr id="6" name="Rectangle 5"/>
          <p:cNvSpPr/>
          <p:nvPr/>
        </p:nvSpPr>
        <p:spPr>
          <a:xfrm>
            <a:off x="177800" y="1504414"/>
            <a:ext cx="12649200" cy="71711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000" dirty="0">
                <a:solidFill>
                  <a:srgbClr val="000000"/>
                </a:solidFill>
                <a:latin typeface="Optima" charset="0"/>
                <a:ea typeface="Optima" charset="0"/>
                <a:cs typeface="Optima" charset="0"/>
              </a:rPr>
              <a:t>Hypothesis 1</a:t>
            </a:r>
          </a:p>
          <a:p>
            <a:pPr algn="l"/>
            <a:r>
              <a:rPr lang="en-US" sz="2000" dirty="0">
                <a:solidFill>
                  <a:srgbClr val="000000"/>
                </a:solidFill>
                <a:latin typeface="Optima" charset="0"/>
                <a:ea typeface="Optima" charset="0"/>
                <a:cs typeface="Optima" charset="0"/>
              </a:rPr>
              <a:t>When carotenoids are simply strictly limiting color signal elaboration, we expect a BM model </a:t>
            </a:r>
            <a:r>
              <a:rPr lang="en-US" sz="2000" b="1" dirty="0">
                <a:solidFill>
                  <a:srgbClr val="000000"/>
                </a:solidFill>
                <a:latin typeface="Optima" charset="0"/>
                <a:ea typeface="Optima" charset="0"/>
                <a:cs typeface="Optima" charset="0"/>
              </a:rPr>
              <a:t>with similar rates of change (σ</a:t>
            </a:r>
            <a:r>
              <a:rPr lang="en-US" sz="2000" b="1" baseline="30000" dirty="0">
                <a:solidFill>
                  <a:srgbClr val="000000"/>
                </a:solidFill>
                <a:latin typeface="Optima" charset="0"/>
                <a:ea typeface="Optima" charset="0"/>
                <a:cs typeface="Optima" charset="0"/>
              </a:rPr>
              <a:t>2</a:t>
            </a:r>
            <a:r>
              <a:rPr lang="en-US" sz="2000" b="1" dirty="0">
                <a:solidFill>
                  <a:srgbClr val="000000"/>
                </a:solidFill>
                <a:latin typeface="Optima" charset="0"/>
                <a:ea typeface="Optima" charset="0"/>
                <a:cs typeface="Optima" charset="0"/>
              </a:rPr>
              <a:t>)</a:t>
            </a:r>
            <a:r>
              <a:rPr lang="en-US" sz="2000" dirty="0">
                <a:solidFill>
                  <a:srgbClr val="000000"/>
                </a:solidFill>
                <a:latin typeface="Optima" charset="0"/>
                <a:ea typeface="Optima" charset="0"/>
                <a:cs typeface="Optima" charset="0"/>
              </a:rPr>
              <a:t> between lineages with and without carotenoid-dependent traits to be favored. Although commonly interpreted as a “pure drift” model, a BM model may also reflect the pattern of lineages evolving toward phylogenetically structured, lineage-specific adaptive optima, which are randomly structured in relation to the considered factors (</a:t>
            </a:r>
            <a:r>
              <a:rPr lang="en-US" sz="2000" dirty="0" err="1">
                <a:solidFill>
                  <a:srgbClr val="000000"/>
                </a:solidFill>
                <a:latin typeface="Optima" charset="0"/>
                <a:ea typeface="Optima" charset="0"/>
                <a:cs typeface="Optima" charset="0"/>
              </a:rPr>
              <a:t>Revell</a:t>
            </a:r>
            <a:r>
              <a:rPr lang="en-US" sz="2000" dirty="0">
                <a:solidFill>
                  <a:srgbClr val="000000"/>
                </a:solidFill>
                <a:latin typeface="Optima" charset="0"/>
                <a:ea typeface="Optima" charset="0"/>
                <a:cs typeface="Optima" charset="0"/>
              </a:rPr>
              <a:t> et al. 2008)</a:t>
            </a:r>
            <a:r>
              <a:rPr lang="mr-IN" sz="2000" dirty="0">
                <a:solidFill>
                  <a:srgbClr val="000000"/>
                </a:solidFill>
                <a:latin typeface="Optima" charset="0"/>
                <a:ea typeface="Optima" charset="0"/>
                <a:cs typeface="Optima" charset="0"/>
              </a:rPr>
              <a:t>…</a:t>
            </a:r>
            <a:r>
              <a:rPr lang="en-US" sz="2000" dirty="0">
                <a:solidFill>
                  <a:srgbClr val="000000"/>
                </a:solidFill>
                <a:latin typeface="Optima" charset="0"/>
                <a:ea typeface="Optima" charset="0"/>
                <a:cs typeface="Optima" charset="0"/>
              </a:rPr>
              <a:t>.</a:t>
            </a:r>
          </a:p>
          <a:p>
            <a:pPr algn="l"/>
            <a:endParaRPr lang="en-US" sz="2000" dirty="0">
              <a:solidFill>
                <a:srgbClr val="000000"/>
              </a:solidFill>
              <a:latin typeface="Optima" charset="0"/>
              <a:ea typeface="Optima" charset="0"/>
              <a:cs typeface="Optima" charset="0"/>
            </a:endParaRPr>
          </a:p>
          <a:p>
            <a:pPr algn="l"/>
            <a:r>
              <a:rPr lang="en-US" sz="2000" dirty="0">
                <a:solidFill>
                  <a:srgbClr val="000000"/>
                </a:solidFill>
                <a:latin typeface="Optima" charset="0"/>
                <a:ea typeface="Optima" charset="0"/>
                <a:cs typeface="Optima" charset="0"/>
              </a:rPr>
              <a:t>Hypothesis 2</a:t>
            </a:r>
          </a:p>
          <a:p>
            <a:pPr algn="l"/>
            <a:r>
              <a:rPr lang="en-US" sz="2000" dirty="0">
                <a:solidFill>
                  <a:srgbClr val="000000"/>
                </a:solidFill>
                <a:latin typeface="Optima" charset="0"/>
                <a:ea typeface="Optima" charset="0"/>
                <a:cs typeface="Optima" charset="0"/>
              </a:rPr>
              <a:t>When carotenoids are a limiting resource, we expect a single optimum OU model to be favored. Selection to maintain or increase plasma carotenoid level is independent of the presence of carotenoid-dependent ornaments, because carotenoids provide physiological resource benefits irrespective of the presence of sexual signaling. Thus we expect strong attraction toward this optimum, </a:t>
            </a:r>
            <a:r>
              <a:rPr lang="en-US" sz="2000" b="1" dirty="0">
                <a:solidFill>
                  <a:srgbClr val="000000"/>
                </a:solidFill>
                <a:latin typeface="Optima" charset="0"/>
                <a:ea typeface="Optima" charset="0"/>
                <a:cs typeface="Optima" charset="0"/>
              </a:rPr>
              <a:t>with possibly higher attraction (or lower evolutionary rates)</a:t>
            </a:r>
            <a:r>
              <a:rPr lang="en-US" sz="2000" dirty="0">
                <a:solidFill>
                  <a:srgbClr val="000000"/>
                </a:solidFill>
                <a:latin typeface="Optima" charset="0"/>
                <a:ea typeface="Optima" charset="0"/>
                <a:cs typeface="Optima" charset="0"/>
              </a:rPr>
              <a:t> in lineages that exhibit carotenoid-dependent traits, because sexual selection within these linages is predicted to enhance selective pressures, thereby maintaining carotenoid levels closer to the shared optimal value.</a:t>
            </a:r>
          </a:p>
          <a:p>
            <a:pPr algn="l"/>
            <a:endParaRPr lang="en-US" sz="2000" dirty="0">
              <a:solidFill>
                <a:srgbClr val="000000"/>
              </a:solidFill>
              <a:latin typeface="Optima" charset="0"/>
              <a:ea typeface="Optima" charset="0"/>
              <a:cs typeface="Optima" charset="0"/>
            </a:endParaRPr>
          </a:p>
          <a:p>
            <a:pPr algn="l"/>
            <a:r>
              <a:rPr lang="en-US" sz="2000" dirty="0">
                <a:solidFill>
                  <a:srgbClr val="000000"/>
                </a:solidFill>
                <a:latin typeface="Optima" charset="0"/>
                <a:ea typeface="Optima" charset="0"/>
                <a:cs typeface="Optima" charset="0"/>
              </a:rPr>
              <a:t>Hypothesis 3</a:t>
            </a:r>
          </a:p>
          <a:p>
            <a:pPr algn="l"/>
            <a:r>
              <a:rPr lang="en-US" sz="2000" dirty="0">
                <a:solidFill>
                  <a:srgbClr val="000000"/>
                </a:solidFill>
                <a:latin typeface="Optima" charset="0"/>
                <a:ea typeface="Optima" charset="0"/>
                <a:cs typeface="Optima" charset="0"/>
              </a:rPr>
              <a:t>When carotenoids are not a limiting resource and are mostly used as a pigment, we expect an OU model with two </a:t>
            </a:r>
            <a:r>
              <a:rPr lang="en-US" sz="2000" b="1" dirty="0">
                <a:solidFill>
                  <a:srgbClr val="000000"/>
                </a:solidFill>
                <a:latin typeface="Optima" charset="0"/>
                <a:ea typeface="Optima" charset="0"/>
                <a:cs typeface="Optima" charset="0"/>
              </a:rPr>
              <a:t>optima—one lower optimum with low attraction (weak stabilizing selection) in lineages lacking carotenoid-dependent traits and a higher optimum with stronger attraction in lineages that do exhibit carotenoid-dependent traits</a:t>
            </a:r>
            <a:r>
              <a:rPr lang="en-US" sz="2000" dirty="0">
                <a:solidFill>
                  <a:srgbClr val="000000"/>
                </a:solidFill>
                <a:latin typeface="Optima" charset="0"/>
                <a:ea typeface="Optima" charset="0"/>
                <a:cs typeface="Optima" charset="0"/>
              </a:rPr>
              <a:t>—to be preferred. If carotenoids are not a physiological resource, natural selection should not drive the evolution of plasma carotenoid levels to be high in the absence of carotenoid-dependent sexual signals. In contrast, in lineages with carotenoid-dependent traits, sexual selection is expected to select for higher carotenoid levels (higher optima), which will mostly be used for signal pigmentation.</a:t>
            </a:r>
            <a:endParaRPr lang="en-US" sz="2000" b="0" i="0" dirty="0">
              <a:solidFill>
                <a:srgbClr val="000000"/>
              </a:solidFill>
              <a:effectLst/>
              <a:latin typeface="Optima" charset="0"/>
              <a:ea typeface="Optima" charset="0"/>
              <a:cs typeface="Opti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7408279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DF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Rectangle 1"/>
          <p:cNvSpPr>
            <a:spLocks/>
          </p:cNvSpPr>
          <p:nvPr/>
        </p:nvSpPr>
        <p:spPr bwMode="auto">
          <a:xfrm>
            <a:off x="-38100" y="-139700"/>
            <a:ext cx="13106400" cy="98933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>
              <a:solidFill>
                <a:srgbClr val="000000"/>
              </a:solidFill>
              <a:latin typeface="Optima" charset="0"/>
              <a:sym typeface="Optima" charset="0"/>
            </a:endParaRPr>
          </a:p>
        </p:txBody>
      </p:sp>
      <p:sp>
        <p:nvSpPr>
          <p:cNvPr id="74754" name="Rectangle 2"/>
          <p:cNvSpPr>
            <a:spLocks/>
          </p:cNvSpPr>
          <p:nvPr/>
        </p:nvSpPr>
        <p:spPr bwMode="auto">
          <a:xfrm>
            <a:off x="1676400" y="342900"/>
            <a:ext cx="9639300" cy="161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5000">
                <a:solidFill>
                  <a:srgbClr val="000000"/>
                </a:solidFill>
                <a:latin typeface="Optima" charset="0"/>
                <a:ea typeface="ＭＳ Ｐゴシック" charset="0"/>
                <a:cs typeface="Optima" charset="0"/>
                <a:sym typeface="Optima" charset="0"/>
              </a:rPr>
              <a:t>In what ways can a continuous trait change in an instant of time?</a:t>
            </a:r>
          </a:p>
        </p:txBody>
      </p:sp>
      <p:sp>
        <p:nvSpPr>
          <p:cNvPr id="74755" name="Rectangle 3"/>
          <p:cNvSpPr>
            <a:spLocks/>
          </p:cNvSpPr>
          <p:nvPr/>
        </p:nvSpPr>
        <p:spPr bwMode="auto">
          <a:xfrm>
            <a:off x="87313" y="3219450"/>
            <a:ext cx="12819062" cy="78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4600">
                <a:solidFill>
                  <a:srgbClr val="000000"/>
                </a:solidFill>
                <a:latin typeface="Optima" charset="0"/>
                <a:ea typeface="ＭＳ Ｐゴシック" charset="0"/>
                <a:cs typeface="Optima" charset="0"/>
                <a:sym typeface="Optima" charset="0"/>
              </a:rPr>
              <a:t>Randomly: increase or decrease slightly by chance</a:t>
            </a:r>
          </a:p>
        </p:txBody>
      </p:sp>
      <p:sp>
        <p:nvSpPr>
          <p:cNvPr id="74756" name="Rectangle 4"/>
          <p:cNvSpPr>
            <a:spLocks/>
          </p:cNvSpPr>
          <p:nvPr/>
        </p:nvSpPr>
        <p:spPr bwMode="auto">
          <a:xfrm>
            <a:off x="887413" y="4870450"/>
            <a:ext cx="11218862" cy="78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4600">
                <a:solidFill>
                  <a:srgbClr val="000000"/>
                </a:solidFill>
                <a:latin typeface="Optima" charset="0"/>
                <a:ea typeface="ＭＳ Ｐゴシック" charset="0"/>
                <a:cs typeface="Optima" charset="0"/>
                <a:sym typeface="Optima" charset="0"/>
              </a:rPr>
              <a:t>Directionally: be pulled towards some value</a:t>
            </a:r>
          </a:p>
        </p:txBody>
      </p:sp>
      <p:sp>
        <p:nvSpPr>
          <p:cNvPr id="74757" name="Rectangle 5"/>
          <p:cNvSpPr>
            <a:spLocks/>
          </p:cNvSpPr>
          <p:nvPr/>
        </p:nvSpPr>
        <p:spPr bwMode="auto">
          <a:xfrm>
            <a:off x="5697538" y="4044950"/>
            <a:ext cx="1597025" cy="73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>
                <a:solidFill>
                  <a:srgbClr val="000000"/>
                </a:solidFill>
                <a:latin typeface="Optima" charset="0"/>
                <a:ea typeface="ＭＳ Ｐゴシック" charset="0"/>
                <a:cs typeface="Optima" charset="0"/>
                <a:sym typeface="Optima" charset="0"/>
              </a:rPr>
              <a:t>and/or</a:t>
            </a:r>
          </a:p>
        </p:txBody>
      </p:sp>
      <p:pic>
        <p:nvPicPr>
          <p:cNvPr id="74758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6381750"/>
            <a:ext cx="12792075" cy="135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4759" name="Rectangle 7"/>
          <p:cNvSpPr>
            <a:spLocks/>
          </p:cNvSpPr>
          <p:nvPr/>
        </p:nvSpPr>
        <p:spPr bwMode="auto">
          <a:xfrm>
            <a:off x="7378700" y="6464300"/>
            <a:ext cx="5702300" cy="12700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>
              <a:solidFill>
                <a:srgbClr val="000000"/>
              </a:solidFill>
              <a:latin typeface="Optima" charset="0"/>
              <a:sym typeface="Optima" charset="0"/>
            </a:endParaRPr>
          </a:p>
        </p:txBody>
      </p:sp>
      <p:sp>
        <p:nvSpPr>
          <p:cNvPr id="74760" name="Rectangle 8"/>
          <p:cNvSpPr>
            <a:spLocks/>
          </p:cNvSpPr>
          <p:nvPr/>
        </p:nvSpPr>
        <p:spPr bwMode="auto">
          <a:xfrm>
            <a:off x="1384300" y="139700"/>
            <a:ext cx="10020300" cy="1955800"/>
          </a:xfrm>
          <a:prstGeom prst="rect">
            <a:avLst/>
          </a:prstGeom>
          <a:solidFill>
            <a:srgbClr val="FFFFFF">
              <a:alpha val="79999"/>
            </a:srgb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>
              <a:solidFill>
                <a:srgbClr val="000000"/>
              </a:solidFill>
              <a:latin typeface="Optima" charset="0"/>
              <a:sym typeface="Optima" charset="0"/>
            </a:endParaRPr>
          </a:p>
        </p:txBody>
      </p:sp>
      <p:sp>
        <p:nvSpPr>
          <p:cNvPr id="74761" name="Rectangle 9"/>
          <p:cNvSpPr>
            <a:spLocks/>
          </p:cNvSpPr>
          <p:nvPr/>
        </p:nvSpPr>
        <p:spPr bwMode="auto">
          <a:xfrm>
            <a:off x="444500" y="4000500"/>
            <a:ext cx="12382500" cy="1981200"/>
          </a:xfrm>
          <a:prstGeom prst="rect">
            <a:avLst/>
          </a:prstGeom>
          <a:solidFill>
            <a:srgbClr val="FFFFFF">
              <a:alpha val="79999"/>
            </a:srgb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>
              <a:solidFill>
                <a:srgbClr val="000000"/>
              </a:solidFill>
              <a:latin typeface="Optima" charset="0"/>
              <a:sym typeface="Optima" charset="0"/>
            </a:endParaRPr>
          </a:p>
        </p:txBody>
      </p:sp>
      <p:sp>
        <p:nvSpPr>
          <p:cNvPr id="74762" name="Rectangle 10"/>
          <p:cNvSpPr>
            <a:spLocks/>
          </p:cNvSpPr>
          <p:nvPr/>
        </p:nvSpPr>
        <p:spPr bwMode="auto">
          <a:xfrm>
            <a:off x="3403600" y="6477000"/>
            <a:ext cx="1651000" cy="12700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>
              <a:solidFill>
                <a:srgbClr val="000000"/>
              </a:solidFill>
              <a:latin typeface="Optima" charset="0"/>
              <a:sym typeface="Optima" charset="0"/>
            </a:endParaRPr>
          </a:p>
        </p:txBody>
      </p:sp>
      <p:grpSp>
        <p:nvGrpSpPr>
          <p:cNvPr id="74765" name="Group 13"/>
          <p:cNvGrpSpPr>
            <a:grpSpLocks/>
          </p:cNvGrpSpPr>
          <p:nvPr/>
        </p:nvGrpSpPr>
        <p:grpSpPr bwMode="auto">
          <a:xfrm>
            <a:off x="6350000" y="6843713"/>
            <a:ext cx="4775200" cy="2744787"/>
            <a:chOff x="0" y="0"/>
            <a:chExt cx="3008" cy="1728"/>
          </a:xfrm>
        </p:grpSpPr>
        <p:pic>
          <p:nvPicPr>
            <p:cNvPr id="74763" name="Picture 11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88" y="0"/>
              <a:ext cx="1720" cy="1728"/>
            </a:xfrm>
            <a:prstGeom prst="rect">
              <a:avLst/>
            </a:prstGeom>
            <a:noFill/>
            <a:ln>
              <a:noFill/>
            </a:ln>
            <a:effectLst>
              <a:outerShdw blurRad="152400" dist="126999" dir="2700000" algn="ctr" rotWithShape="0">
                <a:schemeClr val="bg2">
                  <a:alpha val="50000"/>
                </a:schemeClr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4764" name="Line 12"/>
            <p:cNvSpPr>
              <a:spLocks noChangeShapeType="1"/>
            </p:cNvSpPr>
            <p:nvPr/>
          </p:nvSpPr>
          <p:spPr bwMode="auto">
            <a:xfrm>
              <a:off x="0" y="488"/>
              <a:ext cx="1311" cy="456"/>
            </a:xfrm>
            <a:prstGeom prst="line">
              <a:avLst/>
            </a:prstGeom>
            <a:noFill/>
            <a:ln w="38100" cap="flat">
              <a:solidFill>
                <a:srgbClr val="FF0000"/>
              </a:solidFill>
              <a:prstDash val="solid"/>
              <a:miter lim="800000"/>
              <a:headEnd type="stealth" w="med" len="med"/>
              <a:tailEnd type="none" w="med" len="med"/>
            </a:ln>
            <a:effectLst>
              <a:outerShdw blurRad="152400" dist="126999" dir="2700000" algn="ctr" rotWithShape="0">
                <a:schemeClr val="bg2">
                  <a:alpha val="50000"/>
                </a:schemeClr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>
                <a:solidFill>
                  <a:srgbClr val="000000"/>
                </a:solidFill>
                <a:latin typeface="Optima" charset="0"/>
                <a:sym typeface="Optima" charset="0"/>
              </a:endParaRPr>
            </a:p>
          </p:txBody>
        </p:sp>
      </p:grpSp>
      <p:sp>
        <p:nvSpPr>
          <p:cNvPr id="74766" name="Rectangle 14"/>
          <p:cNvSpPr>
            <a:spLocks/>
          </p:cNvSpPr>
          <p:nvPr/>
        </p:nvSpPr>
        <p:spPr bwMode="auto">
          <a:xfrm>
            <a:off x="444500" y="6388100"/>
            <a:ext cx="2844800" cy="1358900"/>
          </a:xfrm>
          <a:prstGeom prst="rect">
            <a:avLst/>
          </a:prstGeom>
          <a:solidFill>
            <a:srgbClr val="FFFFFF">
              <a:alpha val="79999"/>
            </a:srgb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>
              <a:solidFill>
                <a:srgbClr val="000000"/>
              </a:solidFill>
              <a:latin typeface="Optima" charset="0"/>
              <a:sym typeface="Opti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366996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6888"/>
          <a:stretch/>
        </p:blipFill>
        <p:spPr>
          <a:xfrm>
            <a:off x="-8128" y="25384"/>
            <a:ext cx="13012928" cy="976274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854200" y="457200"/>
            <a:ext cx="97536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Optima" charset="0"/>
                <a:ea typeface="Optima" charset="0"/>
                <a:cs typeface="Optima" charset="0"/>
              </a:rPr>
              <a:t>Parameter estimation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535" y="3200400"/>
            <a:ext cx="11929730" cy="33528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9291935"/>
            <a:ext cx="65024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>
                <a:solidFill>
                  <a:schemeClr val="tx1"/>
                </a:solidFill>
                <a:latin typeface="Optima"/>
                <a:cs typeface="Optima"/>
              </a:rPr>
              <a:t>Simons, Maia, </a:t>
            </a:r>
            <a:r>
              <a:rPr lang="en-US" sz="2400" dirty="0" err="1">
                <a:solidFill>
                  <a:schemeClr val="tx1"/>
                </a:solidFill>
                <a:latin typeface="Optima"/>
                <a:cs typeface="Optima"/>
              </a:rPr>
              <a:t>Leenknegt</a:t>
            </a:r>
            <a:r>
              <a:rPr lang="en-US" sz="2400" dirty="0">
                <a:solidFill>
                  <a:schemeClr val="tx1"/>
                </a:solidFill>
                <a:latin typeface="Optima"/>
                <a:cs typeface="Optima"/>
              </a:rPr>
              <a:t>, and </a:t>
            </a:r>
            <a:r>
              <a:rPr lang="en-US" sz="2400" dirty="0" err="1">
                <a:solidFill>
                  <a:schemeClr val="tx1"/>
                </a:solidFill>
                <a:latin typeface="Optima"/>
                <a:cs typeface="Optima"/>
              </a:rPr>
              <a:t>Verhulst</a:t>
            </a:r>
            <a:r>
              <a:rPr lang="en-US" sz="2400" dirty="0">
                <a:solidFill>
                  <a:schemeClr val="tx1"/>
                </a:solidFill>
                <a:latin typeface="Optima"/>
                <a:cs typeface="Optima"/>
              </a:rPr>
              <a:t> 2014</a:t>
            </a:r>
          </a:p>
        </p:txBody>
      </p:sp>
      <p:sp>
        <p:nvSpPr>
          <p:cNvPr id="6" name="Rounded Rectangle 5"/>
          <p:cNvSpPr/>
          <p:nvPr/>
        </p:nvSpPr>
        <p:spPr bwMode="auto">
          <a:xfrm>
            <a:off x="10922000" y="3200400"/>
            <a:ext cx="1676400" cy="3352800"/>
          </a:xfrm>
          <a:prstGeom prst="roundRect">
            <a:avLst/>
          </a:prstGeom>
          <a:noFill/>
          <a:ln w="76200">
            <a:solidFill>
              <a:srgbClr val="FF0000"/>
            </a:solidFill>
          </a:ln>
          <a:effectLst/>
          <a:extLst>
            <a:ext uri="{91240B29-F687-4f45-9708-019B960494DF}">
              <a14:hiddenLine xmlns="" xmlns:a14="http://schemas.microsoft.com/office/drawing/2010/main"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>
              <a:ln>
                <a:noFill/>
              </a:ln>
              <a:solidFill>
                <a:srgbClr val="FFFFFF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498394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6888"/>
          <a:stretch/>
        </p:blipFill>
        <p:spPr>
          <a:xfrm>
            <a:off x="-8128" y="25384"/>
            <a:ext cx="13012928" cy="9762744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537200" y="9286023"/>
            <a:ext cx="65024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>
                <a:solidFill>
                  <a:schemeClr val="tx1"/>
                </a:solidFill>
                <a:latin typeface="Optima"/>
                <a:cs typeface="Optima"/>
              </a:rPr>
              <a:t>Simons, Maia, </a:t>
            </a:r>
            <a:r>
              <a:rPr lang="en-US" sz="2400" dirty="0" err="1">
                <a:solidFill>
                  <a:schemeClr val="tx1"/>
                </a:solidFill>
                <a:latin typeface="Optima"/>
                <a:cs typeface="Optima"/>
              </a:rPr>
              <a:t>Leenknegt</a:t>
            </a:r>
            <a:r>
              <a:rPr lang="en-US" sz="2400" dirty="0">
                <a:solidFill>
                  <a:schemeClr val="tx1"/>
                </a:solidFill>
                <a:latin typeface="Optima"/>
                <a:cs typeface="Optima"/>
              </a:rPr>
              <a:t>, and </a:t>
            </a:r>
            <a:r>
              <a:rPr lang="en-US" sz="2400" dirty="0" err="1">
                <a:solidFill>
                  <a:schemeClr val="tx1"/>
                </a:solidFill>
                <a:latin typeface="Optima"/>
                <a:cs typeface="Optima"/>
              </a:rPr>
              <a:t>Verhulst</a:t>
            </a:r>
            <a:r>
              <a:rPr lang="en-US" sz="2400" dirty="0">
                <a:solidFill>
                  <a:schemeClr val="tx1"/>
                </a:solidFill>
                <a:latin typeface="Optima"/>
                <a:cs typeface="Optima"/>
              </a:rPr>
              <a:t> 2014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00" y="296656"/>
            <a:ext cx="4394200" cy="9220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8650" y="914400"/>
            <a:ext cx="7548380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877633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DF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Rectangle 1"/>
          <p:cNvSpPr>
            <a:spLocks/>
          </p:cNvSpPr>
          <p:nvPr/>
        </p:nvSpPr>
        <p:spPr bwMode="auto">
          <a:xfrm>
            <a:off x="-38100" y="-139700"/>
            <a:ext cx="13106400" cy="98933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>
              <a:solidFill>
                <a:srgbClr val="000000"/>
              </a:solidFill>
              <a:latin typeface="Optima" charset="0"/>
              <a:sym typeface="Optima" charset="0"/>
            </a:endParaRPr>
          </a:p>
        </p:txBody>
      </p:sp>
      <p:sp>
        <p:nvSpPr>
          <p:cNvPr id="75778" name="Rectangle 2"/>
          <p:cNvSpPr>
            <a:spLocks/>
          </p:cNvSpPr>
          <p:nvPr/>
        </p:nvSpPr>
        <p:spPr bwMode="auto">
          <a:xfrm>
            <a:off x="87313" y="3219450"/>
            <a:ext cx="12819062" cy="78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4600">
                <a:solidFill>
                  <a:srgbClr val="000000"/>
                </a:solidFill>
                <a:latin typeface="Optima" charset="0"/>
                <a:ea typeface="ＭＳ Ｐゴシック" charset="0"/>
                <a:cs typeface="Optima" charset="0"/>
                <a:sym typeface="Optima" charset="0"/>
              </a:rPr>
              <a:t>Randomly: increase or decrease slightly by chance</a:t>
            </a:r>
          </a:p>
        </p:txBody>
      </p:sp>
      <p:sp>
        <p:nvSpPr>
          <p:cNvPr id="75779" name="Rectangle 3"/>
          <p:cNvSpPr>
            <a:spLocks/>
          </p:cNvSpPr>
          <p:nvPr/>
        </p:nvSpPr>
        <p:spPr bwMode="auto">
          <a:xfrm>
            <a:off x="887413" y="4870450"/>
            <a:ext cx="11218862" cy="78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4600">
                <a:solidFill>
                  <a:srgbClr val="000000"/>
                </a:solidFill>
                <a:latin typeface="Optima" charset="0"/>
                <a:ea typeface="ＭＳ Ｐゴシック" charset="0"/>
                <a:cs typeface="Optima" charset="0"/>
                <a:sym typeface="Optima" charset="0"/>
              </a:rPr>
              <a:t>Directionally: be pulled towards some value</a:t>
            </a:r>
          </a:p>
        </p:txBody>
      </p:sp>
      <p:sp>
        <p:nvSpPr>
          <p:cNvPr id="75780" name="Rectangle 4"/>
          <p:cNvSpPr>
            <a:spLocks/>
          </p:cNvSpPr>
          <p:nvPr/>
        </p:nvSpPr>
        <p:spPr bwMode="auto">
          <a:xfrm>
            <a:off x="5697538" y="4044950"/>
            <a:ext cx="1597025" cy="73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>
                <a:solidFill>
                  <a:srgbClr val="000000"/>
                </a:solidFill>
                <a:latin typeface="Optima" charset="0"/>
                <a:ea typeface="ＭＳ Ｐゴシック" charset="0"/>
                <a:cs typeface="Optima" charset="0"/>
                <a:sym typeface="Optima" charset="0"/>
              </a:rPr>
              <a:t>and/or</a:t>
            </a:r>
          </a:p>
        </p:txBody>
      </p:sp>
      <p:pic>
        <p:nvPicPr>
          <p:cNvPr id="75781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6381750"/>
            <a:ext cx="12792075" cy="135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5782" name="Rectangle 6"/>
          <p:cNvSpPr>
            <a:spLocks/>
          </p:cNvSpPr>
          <p:nvPr/>
        </p:nvSpPr>
        <p:spPr bwMode="auto">
          <a:xfrm>
            <a:off x="7378700" y="6464300"/>
            <a:ext cx="5702300" cy="12700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>
              <a:solidFill>
                <a:srgbClr val="000000"/>
              </a:solidFill>
              <a:latin typeface="Optima" charset="0"/>
              <a:sym typeface="Optima" charset="0"/>
            </a:endParaRPr>
          </a:p>
        </p:txBody>
      </p:sp>
      <p:sp>
        <p:nvSpPr>
          <p:cNvPr id="75783" name="Rectangle 7"/>
          <p:cNvSpPr>
            <a:spLocks/>
          </p:cNvSpPr>
          <p:nvPr/>
        </p:nvSpPr>
        <p:spPr bwMode="auto">
          <a:xfrm>
            <a:off x="444500" y="4000500"/>
            <a:ext cx="12382500" cy="1981200"/>
          </a:xfrm>
          <a:prstGeom prst="rect">
            <a:avLst/>
          </a:prstGeom>
          <a:solidFill>
            <a:srgbClr val="FFFFFF">
              <a:alpha val="79999"/>
            </a:srgb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>
              <a:solidFill>
                <a:srgbClr val="000000"/>
              </a:solidFill>
              <a:latin typeface="Optima" charset="0"/>
              <a:sym typeface="Optima" charset="0"/>
            </a:endParaRPr>
          </a:p>
        </p:txBody>
      </p:sp>
      <p:grpSp>
        <p:nvGrpSpPr>
          <p:cNvPr id="75786" name="Group 10"/>
          <p:cNvGrpSpPr>
            <a:grpSpLocks/>
          </p:cNvGrpSpPr>
          <p:nvPr/>
        </p:nvGrpSpPr>
        <p:grpSpPr bwMode="auto">
          <a:xfrm>
            <a:off x="3373438" y="7518400"/>
            <a:ext cx="3375025" cy="1606550"/>
            <a:chOff x="0" y="0"/>
            <a:chExt cx="2125" cy="1012"/>
          </a:xfrm>
        </p:grpSpPr>
        <p:sp>
          <p:nvSpPr>
            <p:cNvPr id="75784" name="Rectangle 8"/>
            <p:cNvSpPr>
              <a:spLocks/>
            </p:cNvSpPr>
            <p:nvPr/>
          </p:nvSpPr>
          <p:spPr bwMode="auto">
            <a:xfrm>
              <a:off x="0" y="548"/>
              <a:ext cx="2125" cy="4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r>
                <a:rPr lang="en-US">
                  <a:solidFill>
                    <a:srgbClr val="FF0000"/>
                  </a:solidFill>
                  <a:latin typeface="Optima" charset="0"/>
                  <a:ea typeface="ＭＳ Ｐゴシック" charset="0"/>
                  <a:cs typeface="Optima" charset="0"/>
                  <a:sym typeface="Optima" charset="0"/>
                </a:rPr>
                <a:t>Rate of wiggle</a:t>
              </a:r>
            </a:p>
          </p:txBody>
        </p:sp>
        <p:sp>
          <p:nvSpPr>
            <p:cNvPr id="75785" name="Line 9"/>
            <p:cNvSpPr>
              <a:spLocks noChangeShapeType="1"/>
            </p:cNvSpPr>
            <p:nvPr/>
          </p:nvSpPr>
          <p:spPr bwMode="auto">
            <a:xfrm>
              <a:off x="290" y="0"/>
              <a:ext cx="176" cy="631"/>
            </a:xfrm>
            <a:prstGeom prst="line">
              <a:avLst/>
            </a:prstGeom>
            <a:noFill/>
            <a:ln w="38100" cap="flat">
              <a:solidFill>
                <a:srgbClr val="FF0000"/>
              </a:solidFill>
              <a:prstDash val="solid"/>
              <a:miter lim="800000"/>
              <a:headEnd type="stealth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>
                <a:solidFill>
                  <a:srgbClr val="000000"/>
                </a:solidFill>
                <a:latin typeface="Optima" charset="0"/>
                <a:sym typeface="Optima" charset="0"/>
              </a:endParaRPr>
            </a:p>
          </p:txBody>
        </p:sp>
      </p:grpSp>
      <p:sp>
        <p:nvSpPr>
          <p:cNvPr id="75787" name="Rectangle 11"/>
          <p:cNvSpPr>
            <a:spLocks/>
          </p:cNvSpPr>
          <p:nvPr/>
        </p:nvSpPr>
        <p:spPr bwMode="auto">
          <a:xfrm>
            <a:off x="444500" y="6388100"/>
            <a:ext cx="2844800" cy="1358900"/>
          </a:xfrm>
          <a:prstGeom prst="rect">
            <a:avLst/>
          </a:prstGeom>
          <a:solidFill>
            <a:srgbClr val="FFFFFF">
              <a:alpha val="79999"/>
            </a:srgb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>
              <a:solidFill>
                <a:srgbClr val="000000"/>
              </a:solidFill>
              <a:latin typeface="Optima" charset="0"/>
              <a:sym typeface="Optima" charset="0"/>
            </a:endParaRPr>
          </a:p>
        </p:txBody>
      </p:sp>
      <p:sp>
        <p:nvSpPr>
          <p:cNvPr id="75788" name="Rectangle 12"/>
          <p:cNvSpPr>
            <a:spLocks/>
          </p:cNvSpPr>
          <p:nvPr/>
        </p:nvSpPr>
        <p:spPr bwMode="auto">
          <a:xfrm>
            <a:off x="1676400" y="342900"/>
            <a:ext cx="9639300" cy="161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5000">
                <a:solidFill>
                  <a:srgbClr val="000000"/>
                </a:solidFill>
                <a:latin typeface="Optima" charset="0"/>
                <a:ea typeface="ＭＳ Ｐゴシック" charset="0"/>
                <a:cs typeface="Optima" charset="0"/>
                <a:sym typeface="Optima" charset="0"/>
              </a:rPr>
              <a:t>In what ways can a continuous trait change in an instant of time?</a:t>
            </a:r>
          </a:p>
        </p:txBody>
      </p:sp>
      <p:sp>
        <p:nvSpPr>
          <p:cNvPr id="75789" name="Rectangle 13"/>
          <p:cNvSpPr>
            <a:spLocks/>
          </p:cNvSpPr>
          <p:nvPr/>
        </p:nvSpPr>
        <p:spPr bwMode="auto">
          <a:xfrm>
            <a:off x="1384300" y="139700"/>
            <a:ext cx="10020300" cy="1955800"/>
          </a:xfrm>
          <a:prstGeom prst="rect">
            <a:avLst/>
          </a:prstGeom>
          <a:solidFill>
            <a:srgbClr val="FFFFFF">
              <a:alpha val="79999"/>
            </a:srgb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>
              <a:solidFill>
                <a:srgbClr val="000000"/>
              </a:solidFill>
              <a:latin typeface="Optima" charset="0"/>
              <a:sym typeface="Opti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998272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DF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Rectangle 1"/>
          <p:cNvSpPr>
            <a:spLocks/>
          </p:cNvSpPr>
          <p:nvPr/>
        </p:nvSpPr>
        <p:spPr bwMode="auto">
          <a:xfrm>
            <a:off x="-38100" y="-139700"/>
            <a:ext cx="13106400" cy="98933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>
              <a:solidFill>
                <a:srgbClr val="000000"/>
              </a:solidFill>
              <a:latin typeface="Optima" charset="0"/>
              <a:sym typeface="Optima" charset="0"/>
            </a:endParaRPr>
          </a:p>
        </p:txBody>
      </p:sp>
      <p:pic>
        <p:nvPicPr>
          <p:cNvPr id="768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025" y="6388100"/>
            <a:ext cx="12793663" cy="135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6803" name="Rectangle 3"/>
          <p:cNvSpPr>
            <a:spLocks/>
          </p:cNvSpPr>
          <p:nvPr/>
        </p:nvSpPr>
        <p:spPr bwMode="auto">
          <a:xfrm>
            <a:off x="87313" y="3219450"/>
            <a:ext cx="12819062" cy="78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4600">
                <a:solidFill>
                  <a:srgbClr val="000000"/>
                </a:solidFill>
                <a:latin typeface="Optima" charset="0"/>
                <a:ea typeface="ＭＳ Ｐゴシック" charset="0"/>
                <a:cs typeface="Optima" charset="0"/>
                <a:sym typeface="Optima" charset="0"/>
              </a:rPr>
              <a:t>Randomly: increase or decrease slightly by chance</a:t>
            </a:r>
          </a:p>
        </p:txBody>
      </p:sp>
      <p:sp>
        <p:nvSpPr>
          <p:cNvPr id="76804" name="Rectangle 4"/>
          <p:cNvSpPr>
            <a:spLocks/>
          </p:cNvSpPr>
          <p:nvPr/>
        </p:nvSpPr>
        <p:spPr bwMode="auto">
          <a:xfrm>
            <a:off x="887413" y="4870450"/>
            <a:ext cx="11218862" cy="78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4600">
                <a:solidFill>
                  <a:srgbClr val="000000"/>
                </a:solidFill>
                <a:latin typeface="Optima" charset="0"/>
                <a:ea typeface="ＭＳ Ｐゴシック" charset="0"/>
                <a:cs typeface="Optima" charset="0"/>
                <a:sym typeface="Optima" charset="0"/>
              </a:rPr>
              <a:t>Directionally: be pulled towards some value</a:t>
            </a:r>
          </a:p>
        </p:txBody>
      </p:sp>
      <p:sp>
        <p:nvSpPr>
          <p:cNvPr id="76805" name="Rectangle 5"/>
          <p:cNvSpPr>
            <a:spLocks/>
          </p:cNvSpPr>
          <p:nvPr/>
        </p:nvSpPr>
        <p:spPr bwMode="auto">
          <a:xfrm>
            <a:off x="5697538" y="4044950"/>
            <a:ext cx="1597025" cy="73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>
                <a:solidFill>
                  <a:srgbClr val="000000"/>
                </a:solidFill>
                <a:latin typeface="Optima" charset="0"/>
                <a:ea typeface="ＭＳ Ｐゴシック" charset="0"/>
                <a:cs typeface="Optima" charset="0"/>
                <a:sym typeface="Optima" charset="0"/>
              </a:rPr>
              <a:t>and/or</a:t>
            </a:r>
          </a:p>
        </p:txBody>
      </p:sp>
      <p:sp>
        <p:nvSpPr>
          <p:cNvPr id="76806" name="Rectangle 6"/>
          <p:cNvSpPr>
            <a:spLocks/>
          </p:cNvSpPr>
          <p:nvPr/>
        </p:nvSpPr>
        <p:spPr bwMode="auto">
          <a:xfrm>
            <a:off x="7607300" y="6477000"/>
            <a:ext cx="1993900" cy="12700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>
              <a:solidFill>
                <a:srgbClr val="000000"/>
              </a:solidFill>
              <a:latin typeface="Optima" charset="0"/>
              <a:sym typeface="Optima" charset="0"/>
            </a:endParaRPr>
          </a:p>
        </p:txBody>
      </p:sp>
      <p:sp>
        <p:nvSpPr>
          <p:cNvPr id="76807" name="Rectangle 7"/>
          <p:cNvSpPr>
            <a:spLocks/>
          </p:cNvSpPr>
          <p:nvPr/>
        </p:nvSpPr>
        <p:spPr bwMode="auto">
          <a:xfrm>
            <a:off x="88900" y="3060700"/>
            <a:ext cx="12738100" cy="1981200"/>
          </a:xfrm>
          <a:prstGeom prst="rect">
            <a:avLst/>
          </a:prstGeom>
          <a:solidFill>
            <a:srgbClr val="FFFFFF">
              <a:alpha val="79999"/>
            </a:srgb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>
              <a:solidFill>
                <a:srgbClr val="000000"/>
              </a:solidFill>
              <a:latin typeface="Optima" charset="0"/>
              <a:sym typeface="Optima" charset="0"/>
            </a:endParaRPr>
          </a:p>
        </p:txBody>
      </p:sp>
      <p:sp>
        <p:nvSpPr>
          <p:cNvPr id="76808" name="Rectangle 8"/>
          <p:cNvSpPr>
            <a:spLocks/>
          </p:cNvSpPr>
          <p:nvPr/>
        </p:nvSpPr>
        <p:spPr bwMode="auto">
          <a:xfrm>
            <a:off x="444500" y="6388100"/>
            <a:ext cx="6819900" cy="1358900"/>
          </a:xfrm>
          <a:prstGeom prst="rect">
            <a:avLst/>
          </a:prstGeom>
          <a:solidFill>
            <a:srgbClr val="FFFFFF">
              <a:alpha val="79999"/>
            </a:srgb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>
              <a:solidFill>
                <a:srgbClr val="000000"/>
              </a:solidFill>
              <a:latin typeface="Optima" charset="0"/>
              <a:sym typeface="Optima" charset="0"/>
            </a:endParaRPr>
          </a:p>
        </p:txBody>
      </p:sp>
      <p:sp>
        <p:nvSpPr>
          <p:cNvPr id="76809" name="Rectangle 9"/>
          <p:cNvSpPr>
            <a:spLocks/>
          </p:cNvSpPr>
          <p:nvPr/>
        </p:nvSpPr>
        <p:spPr bwMode="auto">
          <a:xfrm>
            <a:off x="10388600" y="6438900"/>
            <a:ext cx="2705100" cy="12700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>
              <a:solidFill>
                <a:srgbClr val="000000"/>
              </a:solidFill>
              <a:latin typeface="Optima" charset="0"/>
              <a:sym typeface="Optima" charset="0"/>
            </a:endParaRPr>
          </a:p>
        </p:txBody>
      </p:sp>
      <p:sp>
        <p:nvSpPr>
          <p:cNvPr id="76810" name="Rectangle 10"/>
          <p:cNvSpPr>
            <a:spLocks/>
          </p:cNvSpPr>
          <p:nvPr/>
        </p:nvSpPr>
        <p:spPr bwMode="auto">
          <a:xfrm>
            <a:off x="177800" y="4876800"/>
            <a:ext cx="8890000" cy="1155700"/>
          </a:xfrm>
          <a:prstGeom prst="rect">
            <a:avLst/>
          </a:prstGeom>
          <a:solidFill>
            <a:srgbClr val="FFFFFF">
              <a:alpha val="79999"/>
            </a:srgb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>
              <a:solidFill>
                <a:srgbClr val="000000"/>
              </a:solidFill>
              <a:latin typeface="Optima" charset="0"/>
              <a:sym typeface="Optima" charset="0"/>
            </a:endParaRPr>
          </a:p>
        </p:txBody>
      </p:sp>
      <p:sp>
        <p:nvSpPr>
          <p:cNvPr id="76811" name="Rectangle 11"/>
          <p:cNvSpPr>
            <a:spLocks/>
          </p:cNvSpPr>
          <p:nvPr/>
        </p:nvSpPr>
        <p:spPr bwMode="auto">
          <a:xfrm>
            <a:off x="1676400" y="342900"/>
            <a:ext cx="9639300" cy="161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5000">
                <a:solidFill>
                  <a:srgbClr val="000000"/>
                </a:solidFill>
                <a:latin typeface="Optima" charset="0"/>
                <a:ea typeface="ＭＳ Ｐゴシック" charset="0"/>
                <a:cs typeface="Optima" charset="0"/>
                <a:sym typeface="Optima" charset="0"/>
              </a:rPr>
              <a:t>In what ways can a continuous trait change in an instant of time?</a:t>
            </a:r>
          </a:p>
        </p:txBody>
      </p:sp>
      <p:sp>
        <p:nvSpPr>
          <p:cNvPr id="76812" name="Rectangle 12"/>
          <p:cNvSpPr>
            <a:spLocks/>
          </p:cNvSpPr>
          <p:nvPr/>
        </p:nvSpPr>
        <p:spPr bwMode="auto">
          <a:xfrm>
            <a:off x="1384300" y="139700"/>
            <a:ext cx="10020300" cy="1955800"/>
          </a:xfrm>
          <a:prstGeom prst="rect">
            <a:avLst/>
          </a:prstGeom>
          <a:solidFill>
            <a:srgbClr val="FFFFFF">
              <a:alpha val="79999"/>
            </a:srgb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>
              <a:solidFill>
                <a:srgbClr val="000000"/>
              </a:solidFill>
              <a:latin typeface="Optima" charset="0"/>
              <a:sym typeface="Opti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3879380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DF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Rectangle 1"/>
          <p:cNvSpPr>
            <a:spLocks/>
          </p:cNvSpPr>
          <p:nvPr/>
        </p:nvSpPr>
        <p:spPr bwMode="auto">
          <a:xfrm>
            <a:off x="-38100" y="-139700"/>
            <a:ext cx="13106400" cy="98933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>
              <a:solidFill>
                <a:srgbClr val="000000"/>
              </a:solidFill>
              <a:latin typeface="Optima" charset="0"/>
              <a:sym typeface="Optima" charset="0"/>
            </a:endParaRPr>
          </a:p>
        </p:txBody>
      </p:sp>
      <p:pic>
        <p:nvPicPr>
          <p:cNvPr id="778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025" y="6388100"/>
            <a:ext cx="12793663" cy="135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7827" name="Rectangle 3"/>
          <p:cNvSpPr>
            <a:spLocks/>
          </p:cNvSpPr>
          <p:nvPr/>
        </p:nvSpPr>
        <p:spPr bwMode="auto">
          <a:xfrm>
            <a:off x="87313" y="3219450"/>
            <a:ext cx="12819062" cy="78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4600">
                <a:solidFill>
                  <a:srgbClr val="000000"/>
                </a:solidFill>
                <a:latin typeface="Optima" charset="0"/>
                <a:ea typeface="ＭＳ Ｐゴシック" charset="0"/>
                <a:cs typeface="Optima" charset="0"/>
                <a:sym typeface="Optima" charset="0"/>
              </a:rPr>
              <a:t>Randomly: increase or decrease slightly by chance</a:t>
            </a:r>
          </a:p>
        </p:txBody>
      </p:sp>
      <p:sp>
        <p:nvSpPr>
          <p:cNvPr id="77828" name="Rectangle 4"/>
          <p:cNvSpPr>
            <a:spLocks/>
          </p:cNvSpPr>
          <p:nvPr/>
        </p:nvSpPr>
        <p:spPr bwMode="auto">
          <a:xfrm>
            <a:off x="887413" y="4870450"/>
            <a:ext cx="11218862" cy="78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4600">
                <a:solidFill>
                  <a:srgbClr val="000000"/>
                </a:solidFill>
                <a:latin typeface="Optima" charset="0"/>
                <a:ea typeface="ＭＳ Ｐゴシック" charset="0"/>
                <a:cs typeface="Optima" charset="0"/>
                <a:sym typeface="Optima" charset="0"/>
              </a:rPr>
              <a:t>Directionally: be pulled towards some value</a:t>
            </a:r>
          </a:p>
        </p:txBody>
      </p:sp>
      <p:sp>
        <p:nvSpPr>
          <p:cNvPr id="77829" name="Rectangle 5"/>
          <p:cNvSpPr>
            <a:spLocks/>
          </p:cNvSpPr>
          <p:nvPr/>
        </p:nvSpPr>
        <p:spPr bwMode="auto">
          <a:xfrm>
            <a:off x="5697538" y="4044950"/>
            <a:ext cx="1597025" cy="73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>
                <a:solidFill>
                  <a:srgbClr val="000000"/>
                </a:solidFill>
                <a:latin typeface="Optima" charset="0"/>
                <a:ea typeface="ＭＳ Ｐゴシック" charset="0"/>
                <a:cs typeface="Optima" charset="0"/>
                <a:sym typeface="Optima" charset="0"/>
              </a:rPr>
              <a:t>and/or</a:t>
            </a:r>
          </a:p>
        </p:txBody>
      </p:sp>
      <p:sp>
        <p:nvSpPr>
          <p:cNvPr id="77830" name="Rectangle 6"/>
          <p:cNvSpPr>
            <a:spLocks/>
          </p:cNvSpPr>
          <p:nvPr/>
        </p:nvSpPr>
        <p:spPr bwMode="auto">
          <a:xfrm flipH="1">
            <a:off x="8445500" y="6438900"/>
            <a:ext cx="774700" cy="12700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>
              <a:solidFill>
                <a:srgbClr val="000000"/>
              </a:solidFill>
              <a:latin typeface="Optima" charset="0"/>
              <a:sym typeface="Optima" charset="0"/>
            </a:endParaRPr>
          </a:p>
        </p:txBody>
      </p:sp>
      <p:sp>
        <p:nvSpPr>
          <p:cNvPr id="77831" name="Rectangle 7"/>
          <p:cNvSpPr>
            <a:spLocks/>
          </p:cNvSpPr>
          <p:nvPr/>
        </p:nvSpPr>
        <p:spPr bwMode="auto">
          <a:xfrm>
            <a:off x="88900" y="3060700"/>
            <a:ext cx="12738100" cy="1981200"/>
          </a:xfrm>
          <a:prstGeom prst="rect">
            <a:avLst/>
          </a:prstGeom>
          <a:solidFill>
            <a:srgbClr val="FFFFFF">
              <a:alpha val="79999"/>
            </a:srgb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>
              <a:solidFill>
                <a:srgbClr val="000000"/>
              </a:solidFill>
              <a:latin typeface="Optima" charset="0"/>
              <a:sym typeface="Optima" charset="0"/>
            </a:endParaRPr>
          </a:p>
        </p:txBody>
      </p:sp>
      <p:sp>
        <p:nvSpPr>
          <p:cNvPr id="77832" name="Rectangle 8"/>
          <p:cNvSpPr>
            <a:spLocks/>
          </p:cNvSpPr>
          <p:nvPr/>
        </p:nvSpPr>
        <p:spPr bwMode="auto">
          <a:xfrm>
            <a:off x="444500" y="6388100"/>
            <a:ext cx="6819900" cy="1358900"/>
          </a:xfrm>
          <a:prstGeom prst="rect">
            <a:avLst/>
          </a:prstGeom>
          <a:solidFill>
            <a:srgbClr val="FFFFFF">
              <a:alpha val="79999"/>
            </a:srgb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>
              <a:solidFill>
                <a:srgbClr val="000000"/>
              </a:solidFill>
              <a:latin typeface="Optima" charset="0"/>
              <a:sym typeface="Optima" charset="0"/>
            </a:endParaRPr>
          </a:p>
        </p:txBody>
      </p:sp>
      <p:grpSp>
        <p:nvGrpSpPr>
          <p:cNvPr id="77836" name="Group 12"/>
          <p:cNvGrpSpPr>
            <a:grpSpLocks/>
          </p:cNvGrpSpPr>
          <p:nvPr/>
        </p:nvGrpSpPr>
        <p:grpSpPr bwMode="auto">
          <a:xfrm>
            <a:off x="3590925" y="6273800"/>
            <a:ext cx="9388475" cy="2813050"/>
            <a:chOff x="0" y="0"/>
            <a:chExt cx="5913" cy="1772"/>
          </a:xfrm>
        </p:grpSpPr>
        <p:sp>
          <p:nvSpPr>
            <p:cNvPr id="77833" name="Rectangle 9"/>
            <p:cNvSpPr>
              <a:spLocks/>
            </p:cNvSpPr>
            <p:nvPr/>
          </p:nvSpPr>
          <p:spPr bwMode="auto">
            <a:xfrm>
              <a:off x="0" y="1308"/>
              <a:ext cx="3788" cy="4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r>
                <a:rPr lang="en-US">
                  <a:solidFill>
                    <a:srgbClr val="FF0000"/>
                  </a:solidFill>
                  <a:latin typeface="Optima" charset="0"/>
                  <a:ea typeface="ＭＳ Ｐゴシック" charset="0"/>
                  <a:cs typeface="Optima" charset="0"/>
                  <a:sym typeface="Optima" charset="0"/>
                </a:rPr>
                <a:t>Adds the entire difference</a:t>
              </a:r>
            </a:p>
          </p:txBody>
        </p:sp>
        <p:sp>
          <p:nvSpPr>
            <p:cNvPr id="77834" name="Line 10"/>
            <p:cNvSpPr>
              <a:spLocks noChangeShapeType="1"/>
            </p:cNvSpPr>
            <p:nvPr/>
          </p:nvSpPr>
          <p:spPr bwMode="auto">
            <a:xfrm flipH="1">
              <a:off x="3713" y="912"/>
              <a:ext cx="456" cy="527"/>
            </a:xfrm>
            <a:prstGeom prst="line">
              <a:avLst/>
            </a:prstGeom>
            <a:noFill/>
            <a:ln w="38100" cap="flat">
              <a:solidFill>
                <a:srgbClr val="FF0000"/>
              </a:solidFill>
              <a:prstDash val="solid"/>
              <a:miter lim="800000"/>
              <a:headEnd type="stealth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>
                <a:solidFill>
                  <a:srgbClr val="000000"/>
                </a:solidFill>
                <a:latin typeface="Optima" charset="0"/>
                <a:sym typeface="Optima" charset="0"/>
              </a:endParaRPr>
            </a:p>
          </p:txBody>
        </p:sp>
        <p:sp>
          <p:nvSpPr>
            <p:cNvPr id="77835" name="Rectangle 11"/>
            <p:cNvSpPr>
              <a:spLocks/>
            </p:cNvSpPr>
            <p:nvPr/>
          </p:nvSpPr>
          <p:spPr bwMode="auto">
            <a:xfrm>
              <a:off x="2417" y="0"/>
              <a:ext cx="3496" cy="920"/>
            </a:xfrm>
            <a:prstGeom prst="rect">
              <a:avLst/>
            </a:prstGeom>
            <a:noFill/>
            <a:ln w="25400" cap="flat">
              <a:solidFill>
                <a:srgbClr val="FF0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>
                <a:solidFill>
                  <a:srgbClr val="000000"/>
                </a:solidFill>
                <a:latin typeface="Optima" charset="0"/>
                <a:sym typeface="Optima" charset="0"/>
              </a:endParaRPr>
            </a:p>
          </p:txBody>
        </p:sp>
      </p:grpSp>
      <p:sp>
        <p:nvSpPr>
          <p:cNvPr id="77837" name="Rectangle 13"/>
          <p:cNvSpPr>
            <a:spLocks/>
          </p:cNvSpPr>
          <p:nvPr/>
        </p:nvSpPr>
        <p:spPr bwMode="auto">
          <a:xfrm>
            <a:off x="1676400" y="342900"/>
            <a:ext cx="9639300" cy="161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5000">
                <a:solidFill>
                  <a:srgbClr val="000000"/>
                </a:solidFill>
                <a:latin typeface="Optima" charset="0"/>
                <a:ea typeface="ＭＳ Ｐゴシック" charset="0"/>
                <a:cs typeface="Optima" charset="0"/>
                <a:sym typeface="Optima" charset="0"/>
              </a:rPr>
              <a:t>In what ways can a continuous trait change in an instant of time?</a:t>
            </a:r>
          </a:p>
        </p:txBody>
      </p:sp>
      <p:sp>
        <p:nvSpPr>
          <p:cNvPr id="77838" name="Rectangle 14"/>
          <p:cNvSpPr>
            <a:spLocks/>
          </p:cNvSpPr>
          <p:nvPr/>
        </p:nvSpPr>
        <p:spPr bwMode="auto">
          <a:xfrm>
            <a:off x="1384300" y="139700"/>
            <a:ext cx="10020300" cy="1955800"/>
          </a:xfrm>
          <a:prstGeom prst="rect">
            <a:avLst/>
          </a:prstGeom>
          <a:solidFill>
            <a:srgbClr val="FFFFFF">
              <a:alpha val="79999"/>
            </a:srgb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>
              <a:solidFill>
                <a:srgbClr val="000000"/>
              </a:solidFill>
              <a:latin typeface="Optima" charset="0"/>
              <a:sym typeface="Opti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994073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DF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9" name="Rectangle 1"/>
          <p:cNvSpPr>
            <a:spLocks/>
          </p:cNvSpPr>
          <p:nvPr/>
        </p:nvSpPr>
        <p:spPr bwMode="auto">
          <a:xfrm>
            <a:off x="-38100" y="-139700"/>
            <a:ext cx="13106400" cy="98933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>
              <a:solidFill>
                <a:srgbClr val="000000"/>
              </a:solidFill>
              <a:latin typeface="Optima" charset="0"/>
              <a:sym typeface="Optima" charset="0"/>
            </a:endParaRPr>
          </a:p>
        </p:txBody>
      </p:sp>
      <p:pic>
        <p:nvPicPr>
          <p:cNvPr id="788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025" y="6388100"/>
            <a:ext cx="12793663" cy="135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8851" name="Rectangle 3"/>
          <p:cNvSpPr>
            <a:spLocks/>
          </p:cNvSpPr>
          <p:nvPr/>
        </p:nvSpPr>
        <p:spPr bwMode="auto">
          <a:xfrm>
            <a:off x="87313" y="3219450"/>
            <a:ext cx="12819062" cy="78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4600">
                <a:solidFill>
                  <a:srgbClr val="000000"/>
                </a:solidFill>
                <a:latin typeface="Optima" charset="0"/>
                <a:ea typeface="ＭＳ Ｐゴシック" charset="0"/>
                <a:cs typeface="Optima" charset="0"/>
                <a:sym typeface="Optima" charset="0"/>
              </a:rPr>
              <a:t>Randomly: increase or decrease slightly by chance</a:t>
            </a:r>
          </a:p>
        </p:txBody>
      </p:sp>
      <p:sp>
        <p:nvSpPr>
          <p:cNvPr id="78852" name="Rectangle 4"/>
          <p:cNvSpPr>
            <a:spLocks/>
          </p:cNvSpPr>
          <p:nvPr/>
        </p:nvSpPr>
        <p:spPr bwMode="auto">
          <a:xfrm>
            <a:off x="887413" y="4870450"/>
            <a:ext cx="11218862" cy="78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4600">
                <a:solidFill>
                  <a:srgbClr val="000000"/>
                </a:solidFill>
                <a:latin typeface="Optima" charset="0"/>
                <a:ea typeface="ＭＳ Ｐゴシック" charset="0"/>
                <a:cs typeface="Optima" charset="0"/>
                <a:sym typeface="Optima" charset="0"/>
              </a:rPr>
              <a:t>Directionally: be pulled towards some value</a:t>
            </a:r>
          </a:p>
        </p:txBody>
      </p:sp>
      <p:sp>
        <p:nvSpPr>
          <p:cNvPr id="78853" name="Rectangle 5"/>
          <p:cNvSpPr>
            <a:spLocks/>
          </p:cNvSpPr>
          <p:nvPr/>
        </p:nvSpPr>
        <p:spPr bwMode="auto">
          <a:xfrm>
            <a:off x="5697538" y="4044950"/>
            <a:ext cx="1597025" cy="73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>
                <a:solidFill>
                  <a:srgbClr val="000000"/>
                </a:solidFill>
                <a:latin typeface="Optima" charset="0"/>
                <a:ea typeface="ＭＳ Ｐゴシック" charset="0"/>
                <a:cs typeface="Optima" charset="0"/>
                <a:sym typeface="Optima" charset="0"/>
              </a:rPr>
              <a:t>and/or</a:t>
            </a:r>
          </a:p>
        </p:txBody>
      </p:sp>
      <p:sp>
        <p:nvSpPr>
          <p:cNvPr id="78854" name="Rectangle 6"/>
          <p:cNvSpPr>
            <a:spLocks/>
          </p:cNvSpPr>
          <p:nvPr/>
        </p:nvSpPr>
        <p:spPr bwMode="auto">
          <a:xfrm>
            <a:off x="88900" y="3060700"/>
            <a:ext cx="12738100" cy="1981200"/>
          </a:xfrm>
          <a:prstGeom prst="rect">
            <a:avLst/>
          </a:prstGeom>
          <a:solidFill>
            <a:srgbClr val="FFFFFF">
              <a:alpha val="79999"/>
            </a:srgb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>
              <a:solidFill>
                <a:srgbClr val="000000"/>
              </a:solidFill>
              <a:latin typeface="Optima" charset="0"/>
              <a:sym typeface="Optima" charset="0"/>
            </a:endParaRPr>
          </a:p>
        </p:txBody>
      </p:sp>
      <p:sp>
        <p:nvSpPr>
          <p:cNvPr id="78855" name="Rectangle 7"/>
          <p:cNvSpPr>
            <a:spLocks/>
          </p:cNvSpPr>
          <p:nvPr/>
        </p:nvSpPr>
        <p:spPr bwMode="auto">
          <a:xfrm>
            <a:off x="444500" y="6388100"/>
            <a:ext cx="6819900" cy="1358900"/>
          </a:xfrm>
          <a:prstGeom prst="rect">
            <a:avLst/>
          </a:prstGeom>
          <a:solidFill>
            <a:srgbClr val="FFFFFF">
              <a:alpha val="79999"/>
            </a:srgb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>
              <a:solidFill>
                <a:srgbClr val="000000"/>
              </a:solidFill>
              <a:latin typeface="Optima" charset="0"/>
              <a:sym typeface="Optima" charset="0"/>
            </a:endParaRPr>
          </a:p>
        </p:txBody>
      </p:sp>
      <p:sp>
        <p:nvSpPr>
          <p:cNvPr id="78856" name="Rectangle 8"/>
          <p:cNvSpPr>
            <a:spLocks/>
          </p:cNvSpPr>
          <p:nvPr/>
        </p:nvSpPr>
        <p:spPr bwMode="auto">
          <a:xfrm>
            <a:off x="-61913" y="8362950"/>
            <a:ext cx="12977813" cy="73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r>
              <a:rPr lang="en-US">
                <a:solidFill>
                  <a:srgbClr val="FF0000"/>
                </a:solidFill>
                <a:latin typeface="Optima" charset="0"/>
                <a:ea typeface="ＭＳ Ｐゴシック" charset="0"/>
                <a:cs typeface="Optima" charset="0"/>
                <a:sym typeface="Optima" charset="0"/>
              </a:rPr>
              <a:t>Allows directional change less than 100% (even zero)</a:t>
            </a:r>
          </a:p>
        </p:txBody>
      </p:sp>
      <p:sp>
        <p:nvSpPr>
          <p:cNvPr id="78857" name="Line 9"/>
          <p:cNvSpPr>
            <a:spLocks noChangeShapeType="1"/>
          </p:cNvSpPr>
          <p:nvPr/>
        </p:nvSpPr>
        <p:spPr bwMode="auto">
          <a:xfrm flipH="1">
            <a:off x="8128000" y="7505700"/>
            <a:ext cx="723900" cy="838200"/>
          </a:xfrm>
          <a:prstGeom prst="line">
            <a:avLst/>
          </a:prstGeom>
          <a:noFill/>
          <a:ln w="38100" cap="flat">
            <a:solidFill>
              <a:srgbClr val="FF0000"/>
            </a:solidFill>
            <a:prstDash val="solid"/>
            <a:miter lim="800000"/>
            <a:headEnd type="stealth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>
              <a:solidFill>
                <a:srgbClr val="000000"/>
              </a:solidFill>
              <a:latin typeface="Optima" charset="0"/>
              <a:sym typeface="Optima" charset="0"/>
            </a:endParaRPr>
          </a:p>
        </p:txBody>
      </p:sp>
      <p:sp>
        <p:nvSpPr>
          <p:cNvPr id="78858" name="Rectangle 10"/>
          <p:cNvSpPr>
            <a:spLocks/>
          </p:cNvSpPr>
          <p:nvPr/>
        </p:nvSpPr>
        <p:spPr bwMode="auto">
          <a:xfrm>
            <a:off x="1676400" y="342900"/>
            <a:ext cx="9639300" cy="161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5000">
                <a:solidFill>
                  <a:srgbClr val="000000"/>
                </a:solidFill>
                <a:latin typeface="Optima" charset="0"/>
                <a:ea typeface="ＭＳ Ｐゴシック" charset="0"/>
                <a:cs typeface="Optima" charset="0"/>
                <a:sym typeface="Optima" charset="0"/>
              </a:rPr>
              <a:t>In what ways can a continuous trait change in an instant of time?</a:t>
            </a:r>
          </a:p>
        </p:txBody>
      </p:sp>
      <p:sp>
        <p:nvSpPr>
          <p:cNvPr id="78859" name="Rectangle 11"/>
          <p:cNvSpPr>
            <a:spLocks/>
          </p:cNvSpPr>
          <p:nvPr/>
        </p:nvSpPr>
        <p:spPr bwMode="auto">
          <a:xfrm>
            <a:off x="1384300" y="139700"/>
            <a:ext cx="10020300" cy="1955800"/>
          </a:xfrm>
          <a:prstGeom prst="rect">
            <a:avLst/>
          </a:prstGeom>
          <a:solidFill>
            <a:srgbClr val="FFFFFF">
              <a:alpha val="79999"/>
            </a:srgb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>
              <a:solidFill>
                <a:srgbClr val="000000"/>
              </a:solidFill>
              <a:latin typeface="Optima" charset="0"/>
              <a:sym typeface="Opti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4045672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DF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3" name="Rectangle 1"/>
          <p:cNvSpPr>
            <a:spLocks/>
          </p:cNvSpPr>
          <p:nvPr/>
        </p:nvSpPr>
        <p:spPr bwMode="auto">
          <a:xfrm>
            <a:off x="-38100" y="-139700"/>
            <a:ext cx="13106400" cy="98933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>
              <a:solidFill>
                <a:srgbClr val="000000"/>
              </a:solidFill>
              <a:latin typeface="Optima" charset="0"/>
              <a:sym typeface="Optima" charset="0"/>
            </a:endParaRPr>
          </a:p>
        </p:txBody>
      </p:sp>
      <p:pic>
        <p:nvPicPr>
          <p:cNvPr id="798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025" y="6388100"/>
            <a:ext cx="12793663" cy="135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9875" name="Rectangle 3"/>
          <p:cNvSpPr>
            <a:spLocks/>
          </p:cNvSpPr>
          <p:nvPr/>
        </p:nvSpPr>
        <p:spPr bwMode="auto">
          <a:xfrm>
            <a:off x="87313" y="3219450"/>
            <a:ext cx="12819062" cy="78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4600">
                <a:solidFill>
                  <a:srgbClr val="000000"/>
                </a:solidFill>
                <a:latin typeface="Optima" charset="0"/>
                <a:ea typeface="ＭＳ Ｐゴシック" charset="0"/>
                <a:cs typeface="Optima" charset="0"/>
                <a:sym typeface="Optima" charset="0"/>
              </a:rPr>
              <a:t>Randomly: increase or decrease slightly by chance</a:t>
            </a:r>
          </a:p>
        </p:txBody>
      </p:sp>
      <p:sp>
        <p:nvSpPr>
          <p:cNvPr id="79876" name="Rectangle 4"/>
          <p:cNvSpPr>
            <a:spLocks/>
          </p:cNvSpPr>
          <p:nvPr/>
        </p:nvSpPr>
        <p:spPr bwMode="auto">
          <a:xfrm>
            <a:off x="887413" y="4870450"/>
            <a:ext cx="11218862" cy="78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4600">
                <a:solidFill>
                  <a:srgbClr val="000000"/>
                </a:solidFill>
                <a:latin typeface="Optima" charset="0"/>
                <a:ea typeface="ＭＳ Ｐゴシック" charset="0"/>
                <a:cs typeface="Optima" charset="0"/>
                <a:sym typeface="Optima" charset="0"/>
              </a:rPr>
              <a:t>Directionally: be pulled towards some value</a:t>
            </a:r>
          </a:p>
        </p:txBody>
      </p:sp>
      <p:sp>
        <p:nvSpPr>
          <p:cNvPr id="79877" name="Rectangle 5"/>
          <p:cNvSpPr>
            <a:spLocks/>
          </p:cNvSpPr>
          <p:nvPr/>
        </p:nvSpPr>
        <p:spPr bwMode="auto">
          <a:xfrm>
            <a:off x="5697538" y="4044950"/>
            <a:ext cx="1597025" cy="73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>
                <a:solidFill>
                  <a:srgbClr val="000000"/>
                </a:solidFill>
                <a:latin typeface="Optima" charset="0"/>
                <a:ea typeface="ＭＳ Ｐゴシック" charset="0"/>
                <a:cs typeface="Optima" charset="0"/>
                <a:sym typeface="Optima" charset="0"/>
              </a:rPr>
              <a:t>and/or</a:t>
            </a:r>
          </a:p>
        </p:txBody>
      </p:sp>
      <p:sp>
        <p:nvSpPr>
          <p:cNvPr id="79878" name="Rectangle 6"/>
          <p:cNvSpPr>
            <a:spLocks/>
          </p:cNvSpPr>
          <p:nvPr/>
        </p:nvSpPr>
        <p:spPr bwMode="auto">
          <a:xfrm>
            <a:off x="2857500" y="8172450"/>
            <a:ext cx="7278688" cy="78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4600">
                <a:solidFill>
                  <a:srgbClr val="000000"/>
                </a:solidFill>
                <a:latin typeface="Optima" charset="0"/>
                <a:ea typeface="ＭＳ Ｐゴシック" charset="0"/>
                <a:cs typeface="Optima" charset="0"/>
                <a:sym typeface="Optima" charset="0"/>
              </a:rPr>
              <a:t>Ornstein-Uhlenbeck process</a:t>
            </a:r>
          </a:p>
        </p:txBody>
      </p:sp>
      <p:sp>
        <p:nvSpPr>
          <p:cNvPr id="79879" name="Rectangle 7"/>
          <p:cNvSpPr>
            <a:spLocks/>
          </p:cNvSpPr>
          <p:nvPr/>
        </p:nvSpPr>
        <p:spPr bwMode="auto">
          <a:xfrm>
            <a:off x="1676400" y="342900"/>
            <a:ext cx="9639300" cy="161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5000">
                <a:solidFill>
                  <a:srgbClr val="000000"/>
                </a:solidFill>
                <a:latin typeface="Optima" charset="0"/>
                <a:ea typeface="ＭＳ Ｐゴシック" charset="0"/>
                <a:cs typeface="Optima" charset="0"/>
                <a:sym typeface="Optima" charset="0"/>
              </a:rPr>
              <a:t>In what ways can a continuous trait change in an instant of time?</a:t>
            </a:r>
          </a:p>
        </p:txBody>
      </p:sp>
    </p:spTree>
    <p:extLst>
      <p:ext uri="{BB962C8B-B14F-4D97-AF65-F5344CB8AC3E}">
        <p14:creationId xmlns:p14="http://schemas.microsoft.com/office/powerpoint/2010/main" val="731188290"/>
      </p:ext>
    </p:extLst>
  </p:cSld>
  <p:clrMapOvr>
    <a:masterClrMapping/>
  </p:clrMapOvr>
  <p:transition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17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lank">
  <a:themeElements>
    <a:clrScheme name="">
      <a:dk1>
        <a:srgbClr val="000000"/>
      </a:dk1>
      <a:lt1>
        <a:srgbClr val="FFFFFF"/>
      </a:lt1>
      <a:dk2>
        <a:srgbClr val="000000"/>
      </a:dk2>
      <a:lt2>
        <a:srgbClr val="000000"/>
      </a:lt2>
      <a:accent1>
        <a:srgbClr val="FFFFFF"/>
      </a:accent1>
      <a:accent2>
        <a:srgbClr val="333399"/>
      </a:accent2>
      <a:accent3>
        <a:srgbClr val="FFFFFF"/>
      </a:accent3>
      <a:accent4>
        <a:srgbClr val="000000"/>
      </a:accent4>
      <a:accent5>
        <a:srgbClr val="FFFFF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Gill Sans"/>
        <a:ea typeface="ヒラギノ角ゴ ProN W3"/>
        <a:cs typeface="ヒラギノ角ゴ ProN W3"/>
      </a:majorFont>
      <a:minorFont>
        <a:latin typeface="Gill Sans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>
          <a:noFill/>
        </a:ln>
        <a:effectLst/>
        <a:extLst>
          <a:ext uri="{91240B29-F687-4f45-9708-019B960494DF}">
            <a14:hiddenLine xmlns="" xmlns:a14="http://schemas.microsoft.com/office/drawing/2010/main"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FFFFFF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>
          <a:noFill/>
        </a:ln>
        <a:effectLst/>
        <a:extLst>
          <a:ext uri="{91240B29-F687-4f45-9708-019B960494DF}">
            <a14:hiddenLine xmlns="" xmlns:a14="http://schemas.microsoft.com/office/drawing/2010/main"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FFFFFF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0.xml><?xml version="1.0" encoding="utf-8"?>
<a:theme xmlns:a="http://schemas.openxmlformats.org/drawingml/2006/main" name="Title - Top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- Top">
      <a:majorFont>
        <a:latin typeface="Gill Sans"/>
        <a:ea typeface="ヒラギノ角ゴ ProN W3"/>
        <a:cs typeface="ヒラギノ角ゴ ProN W3"/>
      </a:majorFont>
      <a:minorFont>
        <a:latin typeface="Gill Sans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>
          <a:noFill/>
        </a:ln>
        <a:effectLst/>
        <a:extLst>
          <a:ext uri="{91240B29-F687-4f45-9708-019B960494DF}">
            <a14:hiddenLine xmlns="" xmlns:a14="http://schemas.microsoft.com/office/drawing/2010/main"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FFFFFF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>
          <a:noFill/>
        </a:ln>
        <a:effectLst/>
        <a:extLst>
          <a:ext uri="{91240B29-F687-4f45-9708-019B960494DF}">
            <a14:hiddenLine xmlns="" xmlns:a14="http://schemas.microsoft.com/office/drawing/2010/main"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FFFFFF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Title - Top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1.xml><?xml version="1.0" encoding="utf-8"?>
<a:theme xmlns:a="http://schemas.openxmlformats.org/drawingml/2006/main" name="Title &amp; Bullets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&amp; Bullets">
      <a:majorFont>
        <a:latin typeface="Gill Sans"/>
        <a:ea typeface="ヒラギノ角ゴ ProN W3"/>
        <a:cs typeface="ヒラギノ角ゴ ProN W3"/>
      </a:majorFont>
      <a:minorFont>
        <a:latin typeface="Gill Sans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>
          <a:noFill/>
        </a:ln>
        <a:effectLst/>
        <a:extLst>
          <a:ext uri="{91240B29-F687-4f45-9708-019B960494DF}">
            <a14:hiddenLine xmlns="" xmlns:a14="http://schemas.microsoft.com/office/drawing/2010/main"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FFFFFF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>
          <a:noFill/>
        </a:ln>
        <a:effectLst/>
        <a:extLst>
          <a:ext uri="{91240B29-F687-4f45-9708-019B960494DF}">
            <a14:hiddenLine xmlns="" xmlns:a14="http://schemas.microsoft.com/office/drawing/2010/main"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FFFFFF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Title &amp; Bullet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2.xml><?xml version="1.0" encoding="utf-8"?>
<a:theme xmlns:a="http://schemas.openxmlformats.org/drawingml/2006/main" name="Title &amp; Subtitle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&amp; Subtitle">
      <a:majorFont>
        <a:latin typeface="Gill Sans"/>
        <a:ea typeface="ヒラギノ角ゴ ProN W3"/>
        <a:cs typeface="ヒラギノ角ゴ ProN W3"/>
      </a:majorFont>
      <a:minorFont>
        <a:latin typeface="Gill Sans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>
          <a:noFill/>
        </a:ln>
        <a:effectLst/>
        <a:extLst>
          <a:ext uri="{91240B29-F687-4f45-9708-019B960494DF}">
            <a14:hiddenLine xmlns="" xmlns:a14="http://schemas.microsoft.com/office/drawing/2010/main"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FFFFFF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>
          <a:noFill/>
        </a:ln>
        <a:effectLst/>
        <a:extLst>
          <a:ext uri="{91240B29-F687-4f45-9708-019B960494DF}">
            <a14:hiddenLine xmlns="" xmlns:a14="http://schemas.microsoft.com/office/drawing/2010/main"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FFFFFF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Title &amp; Subtitl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3.xml><?xml version="1.0" encoding="utf-8"?>
<a:theme xmlns:a="http://schemas.openxmlformats.org/drawingml/2006/main" name="Title - Center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- Center">
      <a:majorFont>
        <a:latin typeface="Gill Sans"/>
        <a:ea typeface="ヒラギノ角ゴ ProN W3"/>
        <a:cs typeface="ヒラギノ角ゴ ProN W3"/>
      </a:majorFont>
      <a:minorFont>
        <a:latin typeface="Gill Sans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>
          <a:noFill/>
        </a:ln>
        <a:effectLst/>
        <a:extLst>
          <a:ext uri="{91240B29-F687-4f45-9708-019B960494DF}">
            <a14:hiddenLine xmlns="" xmlns:a14="http://schemas.microsoft.com/office/drawing/2010/main"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FFFFFF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>
          <a:noFill/>
        </a:ln>
        <a:effectLst/>
        <a:extLst>
          <a:ext uri="{91240B29-F687-4f45-9708-019B960494DF}">
            <a14:hiddenLine xmlns="" xmlns:a14="http://schemas.microsoft.com/office/drawing/2010/main"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FFFFFF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Title - Center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4.xml><?xml version="1.0" encoding="utf-8"?>
<a:theme xmlns:a="http://schemas.openxmlformats.org/drawingml/2006/main" name="Photo - Horizontal Reflection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Photo - Horizontal Reflection">
      <a:majorFont>
        <a:latin typeface="Gill Sans"/>
        <a:ea typeface="ヒラギノ角ゴ ProN W3"/>
        <a:cs typeface="ヒラギノ角ゴ ProN W3"/>
      </a:majorFont>
      <a:minorFont>
        <a:latin typeface="Gill Sans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>
          <a:noFill/>
        </a:ln>
        <a:effectLst/>
        <a:extLst>
          <a:ext uri="{91240B29-F687-4f45-9708-019B960494DF}">
            <a14:hiddenLine xmlns="" xmlns:a14="http://schemas.microsoft.com/office/drawing/2010/main"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FFFFFF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>
          <a:noFill/>
        </a:ln>
        <a:effectLst/>
        <a:extLst>
          <a:ext uri="{91240B29-F687-4f45-9708-019B960494DF}">
            <a14:hiddenLine xmlns="" xmlns:a14="http://schemas.microsoft.com/office/drawing/2010/main"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FFFFFF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Photo - Horizontal Reflec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5.xml><?xml version="1.0" encoding="utf-8"?>
<a:theme xmlns:a="http://schemas.openxmlformats.org/drawingml/2006/main" name="Photo - Horizontal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Photo - Horizontal">
      <a:majorFont>
        <a:latin typeface="Gill Sans"/>
        <a:ea typeface="ヒラギノ角ゴ ProN W3"/>
        <a:cs typeface="ヒラギノ角ゴ ProN W3"/>
      </a:majorFont>
      <a:minorFont>
        <a:latin typeface="Gill Sans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>
          <a:noFill/>
        </a:ln>
        <a:effectLst/>
        <a:extLst>
          <a:ext uri="{91240B29-F687-4f45-9708-019B960494DF}">
            <a14:hiddenLine xmlns="" xmlns:a14="http://schemas.microsoft.com/office/drawing/2010/main"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FFFFFF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>
          <a:noFill/>
        </a:ln>
        <a:effectLst/>
        <a:extLst>
          <a:ext uri="{91240B29-F687-4f45-9708-019B960494DF}">
            <a14:hiddenLine xmlns="" xmlns:a14="http://schemas.microsoft.com/office/drawing/2010/main"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FFFFFF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Photo - Horizontal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6.xml><?xml version="1.0" encoding="utf-8"?>
<a:theme xmlns:a="http://schemas.openxmlformats.org/drawingml/2006/main" name="Photo - Vertical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Photo - Vertical">
      <a:majorFont>
        <a:latin typeface="Gill Sans"/>
        <a:ea typeface="ヒラギノ角ゴ ProN W3"/>
        <a:cs typeface="ヒラギノ角ゴ ProN W3"/>
      </a:majorFont>
      <a:minorFont>
        <a:latin typeface="Gill Sans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>
          <a:noFill/>
        </a:ln>
        <a:effectLst/>
        <a:extLst>
          <a:ext uri="{91240B29-F687-4f45-9708-019B960494DF}">
            <a14:hiddenLine xmlns="" xmlns:a14="http://schemas.microsoft.com/office/drawing/2010/main"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FFFFFF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>
          <a:noFill/>
        </a:ln>
        <a:effectLst/>
        <a:extLst>
          <a:ext uri="{91240B29-F687-4f45-9708-019B960494DF}">
            <a14:hiddenLine xmlns="" xmlns:a14="http://schemas.microsoft.com/office/drawing/2010/main"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FFFFFF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Photo - Vertical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7.xml><?xml version="1.0" encoding="utf-8"?>
<a:theme xmlns:a="http://schemas.openxmlformats.org/drawingml/2006/main" name="Photo - Vertical Reflection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Photo - Vertical Reflection">
      <a:majorFont>
        <a:latin typeface="Gill Sans"/>
        <a:ea typeface="ヒラギノ角ゴ ProN W3"/>
        <a:cs typeface="ヒラギノ角ゴ ProN W3"/>
      </a:majorFont>
      <a:minorFont>
        <a:latin typeface="Gill Sans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>
          <a:noFill/>
        </a:ln>
        <a:effectLst/>
        <a:extLst>
          <a:ext uri="{91240B29-F687-4f45-9708-019B960494DF}">
            <a14:hiddenLine xmlns="" xmlns:a14="http://schemas.microsoft.com/office/drawing/2010/main"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FFFFFF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>
          <a:noFill/>
        </a:ln>
        <a:effectLst/>
        <a:extLst>
          <a:ext uri="{91240B29-F687-4f45-9708-019B960494DF}">
            <a14:hiddenLine xmlns="" xmlns:a14="http://schemas.microsoft.com/office/drawing/2010/main"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FFFFFF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Photo - Vertical Reflec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8.xml><?xml version="1.0" encoding="utf-8"?>
<a:theme xmlns:a="http://schemas.openxmlformats.org/drawingml/2006/main" name="3_Blank">
  <a:themeElements>
    <a:clrScheme name="">
      <a:dk1>
        <a:srgbClr val="000000"/>
      </a:dk1>
      <a:lt1>
        <a:srgbClr val="FFFFFF"/>
      </a:lt1>
      <a:dk2>
        <a:srgbClr val="000000"/>
      </a:dk2>
      <a:lt2>
        <a:srgbClr val="000000"/>
      </a:lt2>
      <a:accent1>
        <a:srgbClr val="E6E6E6"/>
      </a:accent1>
      <a:accent2>
        <a:srgbClr val="333399"/>
      </a:accent2>
      <a:accent3>
        <a:srgbClr val="FFFFFF"/>
      </a:accent3>
      <a:accent4>
        <a:srgbClr val="000000"/>
      </a:accent4>
      <a:accent5>
        <a:srgbClr val="F0F0F0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Gill Sans"/>
        <a:ea typeface="ヒラギノ角ゴ ProN W3"/>
        <a:cs typeface="ヒラギノ角ゴ ProN W3"/>
      </a:majorFont>
      <a:minorFont>
        <a:latin typeface="Gill Sans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FFFF"/>
        </a:solidFill>
        <a:ln>
          <a:noFill/>
        </a:ln>
        <a:effectLst/>
        <a:extLst>
          <a:ext uri="{91240B29-F687-4f45-9708-019B960494DF}">
            <a14:hiddenLine xmlns="" xmlns:a14="http://schemas.microsoft.com/office/drawing/2010/main"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Optima" charset="0"/>
            <a:ea typeface="ヒラギノ角ゴ ProN W3" charset="0"/>
            <a:cs typeface="ヒラギノ角ゴ ProN W3" charset="0"/>
            <a:sym typeface="Optim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FFFF"/>
        </a:solidFill>
        <a:ln>
          <a:noFill/>
        </a:ln>
        <a:effectLst/>
        <a:extLst>
          <a:ext uri="{91240B29-F687-4f45-9708-019B960494DF}">
            <a14:hiddenLine xmlns="" xmlns:a14="http://schemas.microsoft.com/office/drawing/2010/main"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Optima" charset="0"/>
            <a:ea typeface="ヒラギノ角ゴ ProN W3" charset="0"/>
            <a:cs typeface="ヒラギノ角ゴ ProN W3" charset="0"/>
            <a:sym typeface="Optima" charset="0"/>
          </a:defRPr>
        </a:defPPr>
      </a:lstStyle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9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Blank">
  <a:themeElements>
    <a:clrScheme name="">
      <a:dk1>
        <a:srgbClr val="000000"/>
      </a:dk1>
      <a:lt1>
        <a:srgbClr val="FFFFFF"/>
      </a:lt1>
      <a:dk2>
        <a:srgbClr val="000000"/>
      </a:dk2>
      <a:lt2>
        <a:srgbClr val="000000"/>
      </a:lt2>
      <a:accent1>
        <a:srgbClr val="E6E6E6"/>
      </a:accent1>
      <a:accent2>
        <a:srgbClr val="333399"/>
      </a:accent2>
      <a:accent3>
        <a:srgbClr val="FFFFFF"/>
      </a:accent3>
      <a:accent4>
        <a:srgbClr val="000000"/>
      </a:accent4>
      <a:accent5>
        <a:srgbClr val="F0F0F0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Gill Sans"/>
        <a:ea typeface="ヒラギノ角ゴ ProN W3"/>
        <a:cs typeface="ヒラギノ角ゴ ProN W3"/>
      </a:majorFont>
      <a:minorFont>
        <a:latin typeface="Gill Sans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>
          <a:noFill/>
        </a:ln>
        <a:effectLst/>
        <a:extLst>
          <a:ext uri="{91240B29-F687-4f45-9708-019B960494DF}">
            <a14:hiddenLine xmlns="" xmlns:a14="http://schemas.microsoft.com/office/drawing/2010/main"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FFFFFF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>
          <a:noFill/>
        </a:ln>
        <a:effectLst/>
        <a:extLst>
          <a:ext uri="{91240B29-F687-4f45-9708-019B960494DF}">
            <a14:hiddenLine xmlns="" xmlns:a14="http://schemas.microsoft.com/office/drawing/2010/main"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FFFFFF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Blank">
  <a:themeElements>
    <a:clrScheme name="">
      <a:dk1>
        <a:srgbClr val="000000"/>
      </a:dk1>
      <a:lt1>
        <a:srgbClr val="FFFFFF"/>
      </a:lt1>
      <a:dk2>
        <a:srgbClr val="000000"/>
      </a:dk2>
      <a:lt2>
        <a:srgbClr val="000000"/>
      </a:lt2>
      <a:accent1>
        <a:srgbClr val="E6E6E6"/>
      </a:accent1>
      <a:accent2>
        <a:srgbClr val="333399"/>
      </a:accent2>
      <a:accent3>
        <a:srgbClr val="FFFFFF"/>
      </a:accent3>
      <a:accent4>
        <a:srgbClr val="000000"/>
      </a:accent4>
      <a:accent5>
        <a:srgbClr val="F0F0F0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Gill Sans"/>
        <a:ea typeface="ヒラギノ角ゴ ProN W3"/>
        <a:cs typeface="ヒラギノ角ゴ ProN W3"/>
      </a:majorFont>
      <a:minorFont>
        <a:latin typeface="Gill Sans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>
          <a:noFill/>
        </a:ln>
        <a:effectLst/>
        <a:extLst>
          <a:ext uri="{91240B29-F687-4f45-9708-019B960494DF}">
            <a14:hiddenLine xmlns="" xmlns:a14="http://schemas.microsoft.com/office/drawing/2010/main"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FFFFFF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>
          <a:noFill/>
        </a:ln>
        <a:effectLst/>
        <a:extLst>
          <a:ext uri="{91240B29-F687-4f45-9708-019B960494DF}">
            <a14:hiddenLine xmlns="" xmlns:a14="http://schemas.microsoft.com/office/drawing/2010/main"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FFFFFF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Blank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Gill Sans"/>
        <a:ea typeface="ヒラギノ角ゴ ProN W3"/>
        <a:cs typeface="ヒラギノ角ゴ ProN W3"/>
      </a:majorFont>
      <a:minorFont>
        <a:latin typeface="Gill Sans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>
          <a:noFill/>
        </a:ln>
        <a:effectLst/>
        <a:extLst>
          <a:ext uri="{91240B29-F687-4f45-9708-019B960494DF}">
            <a14:hiddenLine xmlns="" xmlns:a14="http://schemas.microsoft.com/office/drawing/2010/main"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FFFFFF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>
          <a:noFill/>
        </a:ln>
        <a:effectLst/>
        <a:extLst>
          <a:ext uri="{91240B29-F687-4f45-9708-019B960494DF}">
            <a14:hiddenLine xmlns="" xmlns:a14="http://schemas.microsoft.com/office/drawing/2010/main"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FFFFFF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Title &amp; Bullets - Left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&amp; Bullets - Left">
      <a:majorFont>
        <a:latin typeface="Gill Sans"/>
        <a:ea typeface="ヒラギノ角ゴ ProN W3"/>
        <a:cs typeface="ヒラギノ角ゴ ProN W3"/>
      </a:majorFont>
      <a:minorFont>
        <a:latin typeface="Gill Sans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>
          <a:noFill/>
        </a:ln>
        <a:effectLst/>
        <a:extLst>
          <a:ext uri="{91240B29-F687-4f45-9708-019B960494DF}">
            <a14:hiddenLine xmlns="" xmlns:a14="http://schemas.microsoft.com/office/drawing/2010/main"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FFFFFF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>
          <a:noFill/>
        </a:ln>
        <a:effectLst/>
        <a:extLst>
          <a:ext uri="{91240B29-F687-4f45-9708-019B960494DF}">
            <a14:hiddenLine xmlns="" xmlns:a14="http://schemas.microsoft.com/office/drawing/2010/main"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FFFFFF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Title &amp; Bullets - Lef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Title &amp; Bullets - 2 Column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&amp; Bullets - 2 Column">
      <a:majorFont>
        <a:latin typeface="Gill Sans"/>
        <a:ea typeface="ヒラギノ角ゴ ProN W3"/>
        <a:cs typeface="ヒラギノ角ゴ ProN W3"/>
      </a:majorFont>
      <a:minorFont>
        <a:latin typeface="Gill Sans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>
          <a:noFill/>
        </a:ln>
        <a:effectLst/>
        <a:extLst>
          <a:ext uri="{91240B29-F687-4f45-9708-019B960494DF}">
            <a14:hiddenLine xmlns="" xmlns:a14="http://schemas.microsoft.com/office/drawing/2010/main"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FFFFFF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>
          <a:noFill/>
        </a:ln>
        <a:effectLst/>
        <a:extLst>
          <a:ext uri="{91240B29-F687-4f45-9708-019B960494DF}">
            <a14:hiddenLine xmlns="" xmlns:a14="http://schemas.microsoft.com/office/drawing/2010/main"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FFFFFF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Title &amp; Bullets - 2 Colum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Title &amp; Bullets - Right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&amp; Bullets - Right">
      <a:majorFont>
        <a:latin typeface="Gill Sans"/>
        <a:ea typeface="ヒラギノ角ゴ ProN W3"/>
        <a:cs typeface="ヒラギノ角ゴ ProN W3"/>
      </a:majorFont>
      <a:minorFont>
        <a:latin typeface="Gill Sans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>
          <a:noFill/>
        </a:ln>
        <a:effectLst/>
        <a:extLst>
          <a:ext uri="{91240B29-F687-4f45-9708-019B960494DF}">
            <a14:hiddenLine xmlns="" xmlns:a14="http://schemas.microsoft.com/office/drawing/2010/main"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FFFFFF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>
          <a:noFill/>
        </a:ln>
        <a:effectLst/>
        <a:extLst>
          <a:ext uri="{91240B29-F687-4f45-9708-019B960494DF}">
            <a14:hiddenLine xmlns="" xmlns:a14="http://schemas.microsoft.com/office/drawing/2010/main"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FFFFFF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Title &amp; Bullets - Righ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Title, Bullets &amp; Photo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, Bullets &amp; Photo">
      <a:majorFont>
        <a:latin typeface="Gill Sans"/>
        <a:ea typeface="ヒラギノ角ゴ ProN W3"/>
        <a:cs typeface="ヒラギノ角ゴ ProN W3"/>
      </a:majorFont>
      <a:minorFont>
        <a:latin typeface="Gill Sans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>
          <a:noFill/>
        </a:ln>
        <a:effectLst/>
        <a:extLst>
          <a:ext uri="{91240B29-F687-4f45-9708-019B960494DF}">
            <a14:hiddenLine xmlns="" xmlns:a14="http://schemas.microsoft.com/office/drawing/2010/main"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FFFFFF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>
          <a:noFill/>
        </a:ln>
        <a:effectLst/>
        <a:extLst>
          <a:ext uri="{91240B29-F687-4f45-9708-019B960494DF}">
            <a14:hiddenLine xmlns="" xmlns:a14="http://schemas.microsoft.com/office/drawing/2010/main"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FFFFFF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Title, Bullets &amp; Phot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9.xml><?xml version="1.0" encoding="utf-8"?>
<a:theme xmlns:a="http://schemas.openxmlformats.org/drawingml/2006/main" name="Bullets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ullets">
      <a:majorFont>
        <a:latin typeface="Gill Sans"/>
        <a:ea typeface="ヒラギノ角ゴ ProN W3"/>
        <a:cs typeface="ヒラギノ角ゴ ProN W3"/>
      </a:majorFont>
      <a:minorFont>
        <a:latin typeface="Gill Sans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>
          <a:noFill/>
        </a:ln>
        <a:effectLst/>
        <a:extLst>
          <a:ext uri="{91240B29-F687-4f45-9708-019B960494DF}">
            <a14:hiddenLine xmlns="" xmlns:a14="http://schemas.microsoft.com/office/drawing/2010/main"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FFFFFF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>
          <a:noFill/>
        </a:ln>
        <a:effectLst/>
        <a:extLst>
          <a:ext uri="{91240B29-F687-4f45-9708-019B960494DF}">
            <a14:hiddenLine xmlns="" xmlns:a14="http://schemas.microsoft.com/office/drawing/2010/main"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FFFFFF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Bullet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3656</TotalTime>
  <Pages>0</Pages>
  <Words>1722</Words>
  <Characters>0</Characters>
  <Application>Microsoft Macintosh PowerPoint</Application>
  <PresentationFormat>Custom</PresentationFormat>
  <Lines>0</Lines>
  <Paragraphs>254</Paragraphs>
  <Slides>41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18</vt:i4>
      </vt:variant>
      <vt:variant>
        <vt:lpstr>Slide Titles</vt:lpstr>
      </vt:variant>
      <vt:variant>
        <vt:i4>41</vt:i4>
      </vt:variant>
    </vt:vector>
  </HeadingPairs>
  <TitlesOfParts>
    <vt:vector size="66" baseType="lpstr">
      <vt:lpstr>AppleColorEmoji</vt:lpstr>
      <vt:lpstr>Arial</vt:lpstr>
      <vt:lpstr>Gill Sans</vt:lpstr>
      <vt:lpstr>Helvetica</vt:lpstr>
      <vt:lpstr>Lucida Grande</vt:lpstr>
      <vt:lpstr>Optima</vt:lpstr>
      <vt:lpstr>Times</vt:lpstr>
      <vt:lpstr>Blank</vt:lpstr>
      <vt:lpstr>Blank</vt:lpstr>
      <vt:lpstr>Blank</vt:lpstr>
      <vt:lpstr>Blank</vt:lpstr>
      <vt:lpstr>Title &amp; Bullets - Left</vt:lpstr>
      <vt:lpstr>Title &amp; Bullets - 2 Column</vt:lpstr>
      <vt:lpstr>Title &amp; Bullets - Right</vt:lpstr>
      <vt:lpstr>Title, Bullets &amp; Photo</vt:lpstr>
      <vt:lpstr>Bullets</vt:lpstr>
      <vt:lpstr>Title - Top</vt:lpstr>
      <vt:lpstr>Title &amp; Bullets</vt:lpstr>
      <vt:lpstr>Title &amp; Subtitle</vt:lpstr>
      <vt:lpstr>Title - Center</vt:lpstr>
      <vt:lpstr>Photo - Horizontal Reflection</vt:lpstr>
      <vt:lpstr>Photo - Horizontal</vt:lpstr>
      <vt:lpstr>Photo - Vertical</vt:lpstr>
      <vt:lpstr>Photo - Vertical Reflection</vt:lpstr>
      <vt:lpstr>3_Blank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keywords/>
  <dc:description/>
  <cp:lastModifiedBy>O'Meara, Brian C</cp:lastModifiedBy>
  <cp:revision>105</cp:revision>
  <cp:lastPrinted>2019-06-12T18:09:56Z</cp:lastPrinted>
  <dcterms:modified xsi:type="dcterms:W3CDTF">2019-06-12T18:12:02Z</dcterms:modified>
</cp:coreProperties>
</file>